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26"/>
  </p:notesMasterIdLst>
  <p:handoutMasterIdLst>
    <p:handoutMasterId r:id="rId27"/>
  </p:handoutMasterIdLst>
  <p:sldIdLst>
    <p:sldId id="33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45" r:id="rId25"/>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5406" autoAdjust="0"/>
  </p:normalViewPr>
  <p:slideViewPr>
    <p:cSldViewPr snapToGrid="0">
      <p:cViewPr varScale="1">
        <p:scale>
          <a:sx n="81" d="100"/>
          <a:sy n="81" d="100"/>
        </p:scale>
        <p:origin x="811" y="72"/>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7328"/>
    </p:cViewPr>
  </p:sorter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800BD-0765-47A6-A354-330DCBAC93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BABF2F1-36DD-4F9B-B878-08F89FFF3A56}">
      <dgm:prSet custT="1"/>
      <dgm:spPr/>
      <dgm:t>
        <a:bodyPr/>
        <a:lstStyle/>
        <a:p>
          <a:r>
            <a:rPr lang="es-ES" sz="1600" b="1" i="0" dirty="0" err="1">
              <a:latin typeface="Tahoma" panose="020B0604030504040204" pitchFamily="34" charset="0"/>
              <a:ea typeface="Tahoma" panose="020B0604030504040204" pitchFamily="34" charset="0"/>
              <a:cs typeface="Tahoma" panose="020B0604030504040204" pitchFamily="34" charset="0"/>
            </a:rPr>
            <a:t>Right</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to</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self-determination</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Includes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right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of</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Indigenous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Peoples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freely</a:t>
          </a:r>
          <a:r>
            <a:rPr lang="es-ES" sz="1600" b="0" i="0" dirty="0">
              <a:latin typeface="Tahoma" panose="020B0604030504040204" pitchFamily="34" charset="0"/>
              <a:ea typeface="Tahoma" panose="020B0604030504040204" pitchFamily="34" charset="0"/>
              <a:cs typeface="Tahoma" panose="020B0604030504040204" pitchFamily="34" charset="0"/>
            </a:rPr>
            <a:t> determine </a:t>
          </a:r>
          <a:r>
            <a:rPr lang="es-ES" sz="1600" b="0" i="0" dirty="0" err="1">
              <a:latin typeface="Tahoma" panose="020B0604030504040204" pitchFamily="34" charset="0"/>
              <a:ea typeface="Tahoma" panose="020B0604030504040204" pitchFamily="34" charset="0"/>
              <a:cs typeface="Tahoma" panose="020B0604030504040204" pitchFamily="34" charset="0"/>
            </a:rPr>
            <a:t>their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political</a:t>
          </a:r>
          <a:r>
            <a:rPr lang="es-ES" sz="1600" b="0" i="0" dirty="0">
              <a:latin typeface="Tahoma" panose="020B0604030504040204" pitchFamily="34" charset="0"/>
              <a:ea typeface="Tahoma" panose="020B0604030504040204" pitchFamily="34" charset="0"/>
              <a:cs typeface="Tahoma" panose="020B0604030504040204" pitchFamily="34" charset="0"/>
            </a:rPr>
            <a:t> status and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pursue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their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rights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self-determination.Freely</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its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economic</a:t>
          </a:r>
          <a:r>
            <a:rPr lang="es-ES" sz="1600" b="0" i="0" dirty="0">
              <a:latin typeface="Tahoma" panose="020B0604030504040204" pitchFamily="34" charset="0"/>
              <a:ea typeface="Tahoma" panose="020B0604030504040204" pitchFamily="34" charset="0"/>
              <a:cs typeface="Tahoma" panose="020B0604030504040204" pitchFamily="34" charset="0"/>
            </a:rPr>
            <a:t>, social and cultural </a:t>
          </a:r>
          <a:r>
            <a:rPr lang="es-ES" sz="1600" b="0" i="0" dirty="0" err="1">
              <a:latin typeface="Tahoma" panose="020B0604030504040204" pitchFamily="34" charset="0"/>
              <a:ea typeface="Tahoma" panose="020B0604030504040204" pitchFamily="34" charset="0"/>
              <a:cs typeface="Tahoma" panose="020B0604030504040204" pitchFamily="34" charset="0"/>
            </a:rPr>
            <a:t>development</a:t>
          </a:r>
          <a:r>
            <a:rPr lang="es-ES" sz="1600" b="0" i="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D24CE20B-1564-4412-A58C-A324B5BD3FC6}" type="parTrans" cxnId="{94F29F24-B4CC-44BC-983C-C58C6CA308D5}">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A3CEF9AD-3077-476E-BE35-0A9582459EB1}" type="sibTrans" cxnId="{94F29F24-B4CC-44BC-983C-C58C6CA308D5}">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C20E960B-D50C-4E43-8A7A-D0C3D204FB2C}">
      <dgm:prSet custT="1"/>
      <dgm:spPr/>
      <dgm:t>
        <a:bodyPr/>
        <a:lstStyle/>
        <a:p>
          <a:r>
            <a:rPr lang="es-ES" sz="1600" b="1" i="0" dirty="0" err="1">
              <a:latin typeface="Tahoma" panose="020B0604030504040204" pitchFamily="34" charset="0"/>
              <a:ea typeface="Tahoma" panose="020B0604030504040204" pitchFamily="34" charset="0"/>
              <a:cs typeface="Tahoma" panose="020B0604030504040204" pitchFamily="34" charset="0"/>
            </a:rPr>
            <a:t>Rights</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over</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their</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lands</a:t>
          </a:r>
          <a:r>
            <a:rPr lang="es-ES" sz="1600" b="1" i="0" dirty="0">
              <a:latin typeface="Tahoma" panose="020B0604030504040204" pitchFamily="34" charset="0"/>
              <a:ea typeface="Tahoma" panose="020B0604030504040204" pitchFamily="34" charset="0"/>
              <a:cs typeface="Tahoma" panose="020B0604030504040204" pitchFamily="34" charset="0"/>
            </a:rPr>
            <a:t> and </a:t>
          </a:r>
          <a:r>
            <a:rPr lang="es-ES" sz="1600" b="1" i="0" dirty="0" err="1">
              <a:latin typeface="Tahoma" panose="020B0604030504040204" pitchFamily="34" charset="0"/>
              <a:ea typeface="Tahoma" panose="020B0604030504040204" pitchFamily="34" charset="0"/>
              <a:cs typeface="Tahoma" panose="020B0604030504040204" pitchFamily="34" charset="0"/>
            </a:rPr>
            <a:t>resources</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Includes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right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ownership</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possession</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of</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traditional</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lands</a:t>
          </a:r>
          <a:r>
            <a:rPr lang="es-ES" sz="1600" b="0" i="0" dirty="0">
              <a:latin typeface="Tahoma" panose="020B0604030504040204" pitchFamily="34" charset="0"/>
              <a:ea typeface="Tahoma" panose="020B0604030504040204" pitchFamily="34" charset="0"/>
              <a:cs typeface="Tahoma" panose="020B0604030504040204" pitchFamily="34" charset="0"/>
            </a:rPr>
            <a:t> and natural </a:t>
          </a:r>
          <a:r>
            <a:rPr lang="es-ES" sz="1600" b="0" i="0" dirty="0" err="1">
              <a:latin typeface="Tahoma" panose="020B0604030504040204" pitchFamily="34" charset="0"/>
              <a:ea typeface="Tahoma" panose="020B0604030504040204" pitchFamily="34" charset="0"/>
              <a:cs typeface="Tahoma" panose="020B0604030504040204" pitchFamily="34" charset="0"/>
            </a:rPr>
            <a:t>resources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that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traditionally</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occupied</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used</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acquired</a:t>
          </a:r>
          <a:r>
            <a:rPr lang="es-ES" sz="1600" b="0" i="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8B9DFEC7-3202-42E5-B628-FB8D8F8CD5A8}" type="parTrans" cxnId="{5AA371E8-D2BF-4D82-BA29-E02792AB179B}">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8F45C7C3-D8BC-419A-8B24-BE279C0F7759}" type="sibTrans" cxnId="{5AA371E8-D2BF-4D82-BA29-E02792AB179B}">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4A5326AF-EB2D-4CC7-9BEA-CB2C75C11CF2}">
      <dgm:prSet custT="1"/>
      <dgm:spPr/>
      <dgm:t>
        <a:bodyPr/>
        <a:lstStyle/>
        <a:p>
          <a:r>
            <a:rPr lang="es-ES" sz="1600" b="1" i="0">
              <a:latin typeface="Tahoma" panose="020B0604030504040204" pitchFamily="34" charset="0"/>
              <a:ea typeface="Tahoma" panose="020B0604030504040204" pitchFamily="34" charset="0"/>
              <a:cs typeface="Tahoma" panose="020B0604030504040204" pitchFamily="34" charset="0"/>
            </a:rPr>
            <a:t>Right to free, prior and informed consultation: </a:t>
          </a:r>
          <a:r>
            <a:rPr lang="es-ES" sz="1600" b="0" i="0">
              <a:latin typeface="Tahoma" panose="020B0604030504040204" pitchFamily="34" charset="0"/>
              <a:ea typeface="Tahoma" panose="020B0604030504040204" pitchFamily="34" charset="0"/>
              <a:cs typeface="Tahoma" panose="020B0604030504040204" pitchFamily="34" charset="0"/>
            </a:rPr>
            <a:t>Recognizes the right of Indigenous Peoples to be consulted prior to the adoption of legislative or administrative measures that directly affect them, and to participate in decision-making that may affect their rights.</a:t>
          </a:r>
          <a:endParaRPr lang="es-EC" sz="1600">
            <a:latin typeface="Tahoma" panose="020B0604030504040204" pitchFamily="34" charset="0"/>
            <a:ea typeface="Tahoma" panose="020B0604030504040204" pitchFamily="34" charset="0"/>
            <a:cs typeface="Tahoma" panose="020B0604030504040204" pitchFamily="34" charset="0"/>
          </a:endParaRPr>
        </a:p>
      </dgm:t>
    </dgm:pt>
    <dgm:pt modelId="{F3C7FE5D-203A-47B8-AAFE-D47C8EC2D5BC}" type="parTrans" cxnId="{50AA47E4-337A-4FAB-B117-1BC5BD297EB0}">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CAFE9DCA-607F-46F4-BCA3-BF5B4F4200FE}" type="sibTrans" cxnId="{50AA47E4-337A-4FAB-B117-1BC5BD297EB0}">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5312DF61-7E2B-43F4-B66B-D30836970FB6}" type="pres">
      <dgm:prSet presAssocID="{08B800BD-0765-47A6-A354-330DCBAC9368}" presName="vert0" presStyleCnt="0">
        <dgm:presLayoutVars>
          <dgm:dir/>
          <dgm:animOne val="branch"/>
          <dgm:animLvl val="lvl"/>
        </dgm:presLayoutVars>
      </dgm:prSet>
      <dgm:spPr/>
    </dgm:pt>
    <dgm:pt modelId="{5B932918-6B92-444E-AA0E-AAE37C29CAB0}" type="pres">
      <dgm:prSet presAssocID="{EBABF2F1-36DD-4F9B-B878-08F89FFF3A56}" presName="thickLine" presStyleLbl="alignNode1" presStyleIdx="0" presStyleCnt="3"/>
      <dgm:spPr/>
    </dgm:pt>
    <dgm:pt modelId="{8B680960-4E18-4791-8457-13E29D0D0082}" type="pres">
      <dgm:prSet presAssocID="{EBABF2F1-36DD-4F9B-B878-08F89FFF3A56}" presName="horz1" presStyleCnt="0"/>
      <dgm:spPr/>
    </dgm:pt>
    <dgm:pt modelId="{E59C0033-9DC6-46AC-82D6-C212F9517B75}" type="pres">
      <dgm:prSet presAssocID="{EBABF2F1-36DD-4F9B-B878-08F89FFF3A56}" presName="tx1" presStyleLbl="revTx" presStyleIdx="0" presStyleCnt="3"/>
      <dgm:spPr/>
    </dgm:pt>
    <dgm:pt modelId="{C57D28CF-B8BA-46B3-ADA7-E62FB867A3FA}" type="pres">
      <dgm:prSet presAssocID="{EBABF2F1-36DD-4F9B-B878-08F89FFF3A56}" presName="vert1" presStyleCnt="0"/>
      <dgm:spPr/>
    </dgm:pt>
    <dgm:pt modelId="{A2020F97-9B26-400C-B777-6A85F41278EA}" type="pres">
      <dgm:prSet presAssocID="{C20E960B-D50C-4E43-8A7A-D0C3D204FB2C}" presName="thickLine" presStyleLbl="alignNode1" presStyleIdx="1" presStyleCnt="3"/>
      <dgm:spPr/>
    </dgm:pt>
    <dgm:pt modelId="{D723E8F2-05BA-4BDB-9FAA-3B8B9CE0AA60}" type="pres">
      <dgm:prSet presAssocID="{C20E960B-D50C-4E43-8A7A-D0C3D204FB2C}" presName="horz1" presStyleCnt="0"/>
      <dgm:spPr/>
    </dgm:pt>
    <dgm:pt modelId="{610BDAA8-7C01-4E83-98B6-70E1AF5F8F9D}" type="pres">
      <dgm:prSet presAssocID="{C20E960B-D50C-4E43-8A7A-D0C3D204FB2C}" presName="tx1" presStyleLbl="revTx" presStyleIdx="1" presStyleCnt="3"/>
      <dgm:spPr/>
    </dgm:pt>
    <dgm:pt modelId="{2A8AA672-AF37-4776-AA8F-7B2FB8895633}" type="pres">
      <dgm:prSet presAssocID="{C20E960B-D50C-4E43-8A7A-D0C3D204FB2C}" presName="vert1" presStyleCnt="0"/>
      <dgm:spPr/>
    </dgm:pt>
    <dgm:pt modelId="{A5C4E137-293E-4F35-9887-741EAFC6E4AE}" type="pres">
      <dgm:prSet presAssocID="{4A5326AF-EB2D-4CC7-9BEA-CB2C75C11CF2}" presName="thickLine" presStyleLbl="alignNode1" presStyleIdx="2" presStyleCnt="3"/>
      <dgm:spPr/>
    </dgm:pt>
    <dgm:pt modelId="{20A0ACD5-CF44-4D1C-81B3-E470020EAA06}" type="pres">
      <dgm:prSet presAssocID="{4A5326AF-EB2D-4CC7-9BEA-CB2C75C11CF2}" presName="horz1" presStyleCnt="0"/>
      <dgm:spPr/>
    </dgm:pt>
    <dgm:pt modelId="{8DCC94C3-01B8-47E6-9A6E-02B4E2EFE198}" type="pres">
      <dgm:prSet presAssocID="{4A5326AF-EB2D-4CC7-9BEA-CB2C75C11CF2}" presName="tx1" presStyleLbl="revTx" presStyleIdx="2" presStyleCnt="3"/>
      <dgm:spPr/>
    </dgm:pt>
    <dgm:pt modelId="{950CCA02-DD98-493C-B84B-82D988302190}" type="pres">
      <dgm:prSet presAssocID="{4A5326AF-EB2D-4CC7-9BEA-CB2C75C11CF2}" presName="vert1" presStyleCnt="0"/>
      <dgm:spPr/>
    </dgm:pt>
  </dgm:ptLst>
  <dgm:cxnLst>
    <dgm:cxn modelId="{4EF5DA0C-670B-4D0F-9C95-AAE67BDA7C45}" type="presOf" srcId="{C20E960B-D50C-4E43-8A7A-D0C3D204FB2C}" destId="{610BDAA8-7C01-4E83-98B6-70E1AF5F8F9D}" srcOrd="0" destOrd="0" presId="urn:microsoft.com/office/officeart/2008/layout/LinedList"/>
    <dgm:cxn modelId="{94F29F24-B4CC-44BC-983C-C58C6CA308D5}" srcId="{08B800BD-0765-47A6-A354-330DCBAC9368}" destId="{EBABF2F1-36DD-4F9B-B878-08F89FFF3A56}" srcOrd="0" destOrd="0" parTransId="{D24CE20B-1564-4412-A58C-A324B5BD3FC6}" sibTransId="{A3CEF9AD-3077-476E-BE35-0A9582459EB1}"/>
    <dgm:cxn modelId="{6C0F0751-B2BB-45F7-BD8F-4902D1382678}" type="presOf" srcId="{08B800BD-0765-47A6-A354-330DCBAC9368}" destId="{5312DF61-7E2B-43F4-B66B-D30836970FB6}" srcOrd="0" destOrd="0" presId="urn:microsoft.com/office/officeart/2008/layout/LinedList"/>
    <dgm:cxn modelId="{0E317E98-61A1-47CC-911E-AA08F18E1D2D}" type="presOf" srcId="{EBABF2F1-36DD-4F9B-B878-08F89FFF3A56}" destId="{E59C0033-9DC6-46AC-82D6-C212F9517B75}" srcOrd="0" destOrd="0" presId="urn:microsoft.com/office/officeart/2008/layout/LinedList"/>
    <dgm:cxn modelId="{8444FEA2-8E13-4435-9FC2-CE7E4EBFBA17}" type="presOf" srcId="{4A5326AF-EB2D-4CC7-9BEA-CB2C75C11CF2}" destId="{8DCC94C3-01B8-47E6-9A6E-02B4E2EFE198}" srcOrd="0" destOrd="0" presId="urn:microsoft.com/office/officeart/2008/layout/LinedList"/>
    <dgm:cxn modelId="{50AA47E4-337A-4FAB-B117-1BC5BD297EB0}" srcId="{08B800BD-0765-47A6-A354-330DCBAC9368}" destId="{4A5326AF-EB2D-4CC7-9BEA-CB2C75C11CF2}" srcOrd="2" destOrd="0" parTransId="{F3C7FE5D-203A-47B8-AAFE-D47C8EC2D5BC}" sibTransId="{CAFE9DCA-607F-46F4-BCA3-BF5B4F4200FE}"/>
    <dgm:cxn modelId="{5AA371E8-D2BF-4D82-BA29-E02792AB179B}" srcId="{08B800BD-0765-47A6-A354-330DCBAC9368}" destId="{C20E960B-D50C-4E43-8A7A-D0C3D204FB2C}" srcOrd="1" destOrd="0" parTransId="{8B9DFEC7-3202-42E5-B628-FB8D8F8CD5A8}" sibTransId="{8F45C7C3-D8BC-419A-8B24-BE279C0F7759}"/>
    <dgm:cxn modelId="{4D0FD617-DD52-41EE-8DB2-670503070093}" type="presParOf" srcId="{5312DF61-7E2B-43F4-B66B-D30836970FB6}" destId="{5B932918-6B92-444E-AA0E-AAE37C29CAB0}" srcOrd="0" destOrd="0" presId="urn:microsoft.com/office/officeart/2008/layout/LinedList"/>
    <dgm:cxn modelId="{91AD5F59-815C-4E8F-A139-8361E40AEB27}" type="presParOf" srcId="{5312DF61-7E2B-43F4-B66B-D30836970FB6}" destId="{8B680960-4E18-4791-8457-13E29D0D0082}" srcOrd="1" destOrd="0" presId="urn:microsoft.com/office/officeart/2008/layout/LinedList"/>
    <dgm:cxn modelId="{98181871-D2E8-45AB-9C6B-67A0F2BF5AE4}" type="presParOf" srcId="{8B680960-4E18-4791-8457-13E29D0D0082}" destId="{E59C0033-9DC6-46AC-82D6-C212F9517B75}" srcOrd="0" destOrd="0" presId="urn:microsoft.com/office/officeart/2008/layout/LinedList"/>
    <dgm:cxn modelId="{D2E92B54-7219-49B4-B01E-886AA37BDC73}" type="presParOf" srcId="{8B680960-4E18-4791-8457-13E29D0D0082}" destId="{C57D28CF-B8BA-46B3-ADA7-E62FB867A3FA}" srcOrd="1" destOrd="0" presId="urn:microsoft.com/office/officeart/2008/layout/LinedList"/>
    <dgm:cxn modelId="{459616D4-F7F4-4CC9-B6E7-062172C89DB3}" type="presParOf" srcId="{5312DF61-7E2B-43F4-B66B-D30836970FB6}" destId="{A2020F97-9B26-400C-B777-6A85F41278EA}" srcOrd="2" destOrd="0" presId="urn:microsoft.com/office/officeart/2008/layout/LinedList"/>
    <dgm:cxn modelId="{C2A34E98-7326-4949-A59E-E42F8EBEC44A}" type="presParOf" srcId="{5312DF61-7E2B-43F4-B66B-D30836970FB6}" destId="{D723E8F2-05BA-4BDB-9FAA-3B8B9CE0AA60}" srcOrd="3" destOrd="0" presId="urn:microsoft.com/office/officeart/2008/layout/LinedList"/>
    <dgm:cxn modelId="{F7EC39AF-F994-44B9-88DC-E5885F2D167C}" type="presParOf" srcId="{D723E8F2-05BA-4BDB-9FAA-3B8B9CE0AA60}" destId="{610BDAA8-7C01-4E83-98B6-70E1AF5F8F9D}" srcOrd="0" destOrd="0" presId="urn:microsoft.com/office/officeart/2008/layout/LinedList"/>
    <dgm:cxn modelId="{34A49474-3BD3-45F6-B1C0-75F10592AE2F}" type="presParOf" srcId="{D723E8F2-05BA-4BDB-9FAA-3B8B9CE0AA60}" destId="{2A8AA672-AF37-4776-AA8F-7B2FB8895633}" srcOrd="1" destOrd="0" presId="urn:microsoft.com/office/officeart/2008/layout/LinedList"/>
    <dgm:cxn modelId="{18C6FA51-1592-4DF4-8399-25EA34A84E7A}" type="presParOf" srcId="{5312DF61-7E2B-43F4-B66B-D30836970FB6}" destId="{A5C4E137-293E-4F35-9887-741EAFC6E4AE}" srcOrd="4" destOrd="0" presId="urn:microsoft.com/office/officeart/2008/layout/LinedList"/>
    <dgm:cxn modelId="{94520C76-284D-4D3E-B6C3-7164B9D971FB}" type="presParOf" srcId="{5312DF61-7E2B-43F4-B66B-D30836970FB6}" destId="{20A0ACD5-CF44-4D1C-81B3-E470020EAA06}" srcOrd="5" destOrd="0" presId="urn:microsoft.com/office/officeart/2008/layout/LinedList"/>
    <dgm:cxn modelId="{8BA09406-6A81-454D-953C-47B1799DB987}" type="presParOf" srcId="{20A0ACD5-CF44-4D1C-81B3-E470020EAA06}" destId="{8DCC94C3-01B8-47E6-9A6E-02B4E2EFE198}" srcOrd="0" destOrd="0" presId="urn:microsoft.com/office/officeart/2008/layout/LinedList"/>
    <dgm:cxn modelId="{F27E3EFC-06B4-4D41-8B9C-B81A9F0350FA}" type="presParOf" srcId="{20A0ACD5-CF44-4D1C-81B3-E470020EAA06}" destId="{950CCA02-DD98-493C-B84B-82D98830219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E0B8C-06D7-43B8-90F3-159E063418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157A31E-3AFA-43A0-A575-D0A9BC566116}">
      <dgm:prSet custT="1"/>
      <dgm:spPr/>
      <dgm:t>
        <a:bodyPr/>
        <a:lstStyle/>
        <a:p>
          <a:r>
            <a:rPr lang="es-ES" sz="1600" b="1" i="0" dirty="0" err="1">
              <a:latin typeface="Tahoma" panose="020B0604030504040204" pitchFamily="34" charset="0"/>
              <a:ea typeface="Tahoma" panose="020B0604030504040204" pitchFamily="34" charset="0"/>
              <a:cs typeface="Tahoma" panose="020B0604030504040204" pitchFamily="34" charset="0"/>
            </a:rPr>
            <a:t>Right</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to</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maintain</a:t>
          </a:r>
          <a:r>
            <a:rPr lang="es-ES" sz="1600" b="1" i="0" dirty="0">
              <a:latin typeface="Tahoma" panose="020B0604030504040204" pitchFamily="34" charset="0"/>
              <a:ea typeface="Tahoma" panose="020B0604030504040204" pitchFamily="34" charset="0"/>
              <a:cs typeface="Tahoma" panose="020B0604030504040204" pitchFamily="34" charset="0"/>
            </a:rPr>
            <a:t> and </a:t>
          </a:r>
          <a:r>
            <a:rPr lang="es-ES" sz="1600" b="1" i="0" dirty="0" err="1">
              <a:latin typeface="Tahoma" panose="020B0604030504040204" pitchFamily="34" charset="0"/>
              <a:ea typeface="Tahoma" panose="020B0604030504040204" pitchFamily="34" charset="0"/>
              <a:cs typeface="Tahoma" panose="020B0604030504040204" pitchFamily="34" charset="0"/>
            </a:rPr>
            <a:t>develop</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their</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own</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institutional</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structure</a:t>
          </a:r>
          <a:r>
            <a:rPr lang="es-ES" sz="1600" b="1" i="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5C02F959-D2E1-45CA-BC8B-07EC852BA10A}" type="parTrans" cxnId="{DDE6F194-540B-4250-BA5E-7BB48E84E9CF}">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ED4424F8-5775-42B1-9858-B79FA85E5E89}" type="sibTrans" cxnId="{DDE6F194-540B-4250-BA5E-7BB48E84E9CF}">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84E2D266-F5A6-49BC-B52F-5E7E7EDF7838}">
      <dgm:prSet custT="1"/>
      <dgm:spPr/>
      <dgm:t>
        <a:bodyPr/>
        <a:lstStyle/>
        <a:p>
          <a:r>
            <a:rPr lang="es-ES" sz="1600" b="0" i="0" dirty="0" err="1">
              <a:latin typeface="Tahoma" panose="020B0604030504040204" pitchFamily="34" charset="0"/>
              <a:ea typeface="Tahoma" panose="020B0604030504040204" pitchFamily="34" charset="0"/>
              <a:cs typeface="Tahoma" panose="020B0604030504040204" pitchFamily="34" charset="0"/>
            </a:rPr>
            <a:t>Right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cultural </a:t>
          </a:r>
          <a:r>
            <a:rPr lang="es-ES" sz="1600" b="0" i="0" dirty="0" err="1">
              <a:latin typeface="Tahoma" panose="020B0604030504040204" pitchFamily="34" charset="0"/>
              <a:ea typeface="Tahoma" panose="020B0604030504040204" pitchFamily="34" charset="0"/>
              <a:cs typeface="Tahoma" panose="020B0604030504040204" pitchFamily="34" charset="0"/>
            </a:rPr>
            <a:t>identity</a:t>
          </a:r>
          <a:r>
            <a:rPr lang="es-ES" sz="1600" b="0" i="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BDCFEF23-4E54-4612-9CC9-ECB3A9D72700}" type="parTrans" cxnId="{9DED8C88-8123-425E-9DDE-B7E4DB92ABE4}">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12991A65-08AB-41C2-93C4-223824F277CB}" type="sibTrans" cxnId="{9DED8C88-8123-425E-9DDE-B7E4DB92ABE4}">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D5D1817E-9796-4F3E-BB62-3EC8343D323A}">
      <dgm:prSet custT="1"/>
      <dgm:spPr/>
      <dgm:t>
        <a:bodyPr/>
        <a:lstStyle/>
        <a:p>
          <a:r>
            <a:rPr lang="es-ES" sz="1600" b="1" i="0" dirty="0" err="1">
              <a:latin typeface="Tahoma" panose="020B0604030504040204" pitchFamily="34" charset="0"/>
              <a:ea typeface="Tahoma" panose="020B0604030504040204" pitchFamily="34" charset="0"/>
              <a:cs typeface="Tahoma" panose="020B0604030504040204" pitchFamily="34" charset="0"/>
            </a:rPr>
            <a:t>Right</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to</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redress</a:t>
          </a:r>
          <a:r>
            <a:rPr lang="es-ES" sz="1600" b="1" i="0" dirty="0">
              <a:latin typeface="Tahoma" panose="020B0604030504040204" pitchFamily="34" charset="0"/>
              <a:ea typeface="Tahoma" panose="020B0604030504040204" pitchFamily="34" charset="0"/>
              <a:cs typeface="Tahoma" panose="020B0604030504040204" pitchFamily="34" charset="0"/>
            </a:rPr>
            <a:t> and </a:t>
          </a:r>
          <a:r>
            <a:rPr lang="es-ES" sz="1600" b="1" i="0" dirty="0" err="1">
              <a:latin typeface="Tahoma" panose="020B0604030504040204" pitchFamily="34" charset="0"/>
              <a:ea typeface="Tahoma" panose="020B0604030504040204" pitchFamily="34" charset="0"/>
              <a:cs typeface="Tahoma" panose="020B0604030504040204" pitchFamily="34" charset="0"/>
            </a:rPr>
            <a:t>compensation</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for</a:t>
          </a:r>
          <a:r>
            <a:rPr lang="es-ES" sz="1600" b="1" i="0" dirty="0">
              <a:latin typeface="Tahoma" panose="020B0604030504040204" pitchFamily="34" charset="0"/>
              <a:ea typeface="Tahoma" panose="020B0604030504040204" pitchFamily="34" charset="0"/>
              <a:cs typeface="Tahoma" panose="020B0604030504040204" pitchFamily="34" charset="0"/>
            </a:rPr>
            <a:t> </a:t>
          </a:r>
          <a:r>
            <a:rPr lang="es-ES" sz="1600" b="1" i="0" dirty="0" err="1">
              <a:latin typeface="Tahoma" panose="020B0604030504040204" pitchFamily="34" charset="0"/>
              <a:ea typeface="Tahoma" panose="020B0604030504040204" pitchFamily="34" charset="0"/>
              <a:cs typeface="Tahoma" panose="020B0604030504040204" pitchFamily="34" charset="0"/>
            </a:rPr>
            <a:t>damages</a:t>
          </a:r>
          <a:r>
            <a:rPr lang="es-ES" sz="1600" b="1" i="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D73DD693-66AD-41BE-8538-852D23E0E4F2}" type="parTrans" cxnId="{C286CFB8-1C3A-484C-A715-46156175794B}">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E3848C0F-3CEA-40B6-8052-B5B16A72631B}" type="sibTrans" cxnId="{C286CFB8-1C3A-484C-A715-46156175794B}">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505AC9B7-A25B-417C-87A1-ACDE1D183716}">
      <dgm:prSet custT="1"/>
      <dgm:spPr/>
      <dgm:t>
        <a:bodyPr/>
        <a:lstStyle/>
        <a:p>
          <a:r>
            <a:rPr lang="es-ES" sz="1600" b="0" i="0">
              <a:latin typeface="Tahoma" panose="020B0604030504040204" pitchFamily="34" charset="0"/>
              <a:ea typeface="Tahoma" panose="020B0604030504040204" pitchFamily="34" charset="0"/>
              <a:cs typeface="Tahoma" panose="020B0604030504040204" pitchFamily="34" charset="0"/>
            </a:rPr>
            <a:t>Includes </a:t>
          </a:r>
          <a:r>
            <a:rPr lang="es-ES" sz="1600" b="0" i="0" dirty="0" err="1">
              <a:latin typeface="Tahoma" panose="020B0604030504040204" pitchFamily="34" charset="0"/>
              <a:ea typeface="Tahoma" panose="020B0604030504040204" pitchFamily="34" charset="0"/>
              <a:cs typeface="Tahoma" panose="020B0604030504040204" pitchFamily="34" charset="0"/>
            </a:rPr>
            <a:t>the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right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maintain</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strengthen</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their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traditional</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institutions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practices</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customs</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participate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actively</a:t>
          </a:r>
          <a:r>
            <a:rPr lang="es-ES" sz="1600" b="0" i="0" dirty="0">
              <a:latin typeface="Tahoma" panose="020B0604030504040204" pitchFamily="34" charset="0"/>
              <a:ea typeface="Tahoma" panose="020B0604030504040204" pitchFamily="34" charset="0"/>
              <a:cs typeface="Tahoma" panose="020B0604030504040204" pitchFamily="34" charset="0"/>
            </a:rPr>
            <a:t> in </a:t>
          </a:r>
          <a:r>
            <a:rPr lang="es-ES" sz="1600" b="0" i="0" dirty="0" err="1">
              <a:latin typeface="Tahoma" panose="020B0604030504040204" pitchFamily="34" charset="0"/>
              <a:ea typeface="Tahoma" panose="020B0604030504040204" pitchFamily="34" charset="0"/>
              <a:cs typeface="Tahoma" panose="020B0604030504040204" pitchFamily="34" charset="0"/>
            </a:rPr>
            <a:t>public</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private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political</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situation</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of</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a:t>
          </a:r>
          <a:r>
            <a:rPr lang="es-ES" sz="1600" b="0" i="0" dirty="0">
              <a:latin typeface="Tahoma" panose="020B0604030504040204" pitchFamily="34" charset="0"/>
              <a:ea typeface="Tahoma" panose="020B0604030504040204" pitchFamily="34" charset="0"/>
              <a:cs typeface="Tahoma" panose="020B0604030504040204" pitchFamily="34" charset="0"/>
            </a:rPr>
            <a:t> country.</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D844529F-7C04-4518-948C-56D272F06B7C}" type="parTrans" cxnId="{53E1B434-1AFA-4A1C-B460-FD4C1F4236D3}">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F3B84D26-6A61-4C6A-8F98-B6DC1E556DCE}" type="sibTrans" cxnId="{53E1B434-1AFA-4A1C-B460-FD4C1F4236D3}">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E81BF252-A478-4BE9-8934-CD2A4151F286}">
      <dgm:prSet custT="1"/>
      <dgm:spPr/>
      <dgm:t>
        <a:bodyPr/>
        <a:lstStyle/>
        <a:p>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Includes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right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preserve, </a:t>
          </a:r>
          <a:r>
            <a:rPr lang="es-ES" sz="1600" b="0" i="0" dirty="0" err="1">
              <a:latin typeface="Tahoma" panose="020B0604030504040204" pitchFamily="34" charset="0"/>
              <a:ea typeface="Tahoma" panose="020B0604030504040204" pitchFamily="34" charset="0"/>
              <a:cs typeface="Tahoma" panose="020B0604030504040204" pitchFamily="34" charset="0"/>
            </a:rPr>
            <a:t>practice</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revitalize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their</a:t>
          </a:r>
          <a:r>
            <a:rPr lang="es-ES" sz="1600" b="0" i="0" dirty="0">
              <a:latin typeface="Tahoma" panose="020B0604030504040204" pitchFamily="34" charset="0"/>
              <a:ea typeface="Tahoma" panose="020B0604030504040204" pitchFamily="34" charset="0"/>
              <a:cs typeface="Tahoma" panose="020B0604030504040204" pitchFamily="34" charset="0"/>
            </a:rPr>
            <a:t> culture, </a:t>
          </a:r>
          <a:r>
            <a:rPr lang="es-ES" sz="1600" b="0" i="0" dirty="0" err="1">
              <a:latin typeface="Tahoma" panose="020B0604030504040204" pitchFamily="34" charset="0"/>
              <a:ea typeface="Tahoma" panose="020B0604030504040204" pitchFamily="34" charset="0"/>
              <a:cs typeface="Tahoma" panose="020B0604030504040204" pitchFamily="34" charset="0"/>
            </a:rPr>
            <a:t>languages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traditions</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traditional</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ways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of</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life</a:t>
          </a:r>
          <a:r>
            <a:rPr lang="es-ES" sz="1600" b="0" i="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DE325941-D71A-4347-BD2B-2EB503F306B2}" type="parTrans" cxnId="{DB085535-2A1E-452A-930B-C500DBAAAD9B}">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87042740-4B7D-4133-A6E6-927D1BEED4E8}" type="sibTrans" cxnId="{DB085535-2A1E-452A-930B-C500DBAAAD9B}">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52687CBD-07C4-4989-B54E-3612F0315F2C}">
      <dgm:prSet custT="1"/>
      <dgm:spPr/>
      <dgm:t>
        <a:bodyPr/>
        <a:lstStyle/>
        <a:p>
          <a:r>
            <a:rPr lang="es-ES" sz="1600" b="1" i="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Includes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right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to</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redress</a:t>
          </a:r>
          <a:r>
            <a:rPr lang="es-ES" sz="1600" b="0" i="0" dirty="0">
              <a:latin typeface="Tahoma" panose="020B0604030504040204" pitchFamily="34" charset="0"/>
              <a:ea typeface="Tahoma" panose="020B0604030504040204" pitchFamily="34" charset="0"/>
              <a:cs typeface="Tahoma" panose="020B0604030504040204" pitchFamily="34" charset="0"/>
            </a:rPr>
            <a:t> and </a:t>
          </a:r>
          <a:r>
            <a:rPr lang="es-ES" sz="1600" b="0" i="0" dirty="0" err="1">
              <a:latin typeface="Tahoma" panose="020B0604030504040204" pitchFamily="34" charset="0"/>
              <a:ea typeface="Tahoma" panose="020B0604030504040204" pitchFamily="34" charset="0"/>
              <a:cs typeface="Tahoma" panose="020B0604030504040204" pitchFamily="34" charset="0"/>
            </a:rPr>
            <a:t>fair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compensation</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for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any</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harm</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they</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may</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suffer</a:t>
          </a:r>
          <a:r>
            <a:rPr lang="es-ES" sz="1600" b="0" i="0" dirty="0">
              <a:latin typeface="Tahoma" panose="020B0604030504040204" pitchFamily="34" charset="0"/>
              <a:ea typeface="Tahoma" panose="020B0604030504040204" pitchFamily="34" charset="0"/>
              <a:cs typeface="Tahoma" panose="020B0604030504040204" pitchFamily="34" charset="0"/>
            </a:rPr>
            <a:t> as a </a:t>
          </a:r>
          <a:r>
            <a:rPr lang="es-ES" sz="1600" b="0" i="0" dirty="0" err="1">
              <a:latin typeface="Tahoma" panose="020B0604030504040204" pitchFamily="34" charset="0"/>
              <a:ea typeface="Tahoma" panose="020B0604030504040204" pitchFamily="34" charset="0"/>
              <a:cs typeface="Tahoma" panose="020B0604030504040204" pitchFamily="34" charset="0"/>
            </a:rPr>
            <a:t>result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of</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governmental</a:t>
          </a:r>
          <a:r>
            <a:rPr lang="es-ES" sz="1600" b="0" i="0" dirty="0">
              <a:latin typeface="Tahoma" panose="020B0604030504040204" pitchFamily="34" charset="0"/>
              <a:ea typeface="Tahoma" panose="020B0604030504040204" pitchFamily="34" charset="0"/>
              <a:cs typeface="Tahoma" panose="020B0604030504040204" pitchFamily="34" charset="0"/>
            </a:rPr>
            <a:t>, industrial </a:t>
          </a:r>
          <a:r>
            <a:rPr lang="es-ES" sz="1600" b="0" i="0" dirty="0" err="1">
              <a:latin typeface="Tahoma" panose="020B0604030504040204" pitchFamily="34" charset="0"/>
              <a:ea typeface="Tahoma" panose="020B0604030504040204" pitchFamily="34" charset="0"/>
              <a:cs typeface="Tahoma" panose="020B0604030504040204" pitchFamily="34" charset="0"/>
            </a:rPr>
            <a:t>or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private</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activities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policies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that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affect</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their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lands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resources</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or</a:t>
          </a:r>
          <a:r>
            <a:rPr lang="es-ES" sz="1600" b="0" i="0" dirty="0">
              <a:latin typeface="Tahoma" panose="020B0604030504040204" pitchFamily="34" charset="0"/>
              <a:ea typeface="Tahoma" panose="020B0604030504040204" pitchFamily="34" charset="0"/>
              <a:cs typeface="Tahoma" panose="020B0604030504040204" pitchFamily="34" charset="0"/>
            </a:rPr>
            <a:t> </a:t>
          </a:r>
          <a:r>
            <a:rPr lang="es-ES" sz="1600" b="0" i="0" dirty="0" err="1">
              <a:latin typeface="Tahoma" panose="020B0604030504040204" pitchFamily="34" charset="0"/>
              <a:ea typeface="Tahoma" panose="020B0604030504040204" pitchFamily="34" charset="0"/>
              <a:cs typeface="Tahoma" panose="020B0604030504040204" pitchFamily="34" charset="0"/>
            </a:rPr>
            <a:t>livelihoods</a:t>
          </a:r>
          <a:r>
            <a:rPr lang="es-ES" sz="1600" b="0" i="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13DA3E9C-73DE-4D59-8BD7-21F859FA47BA}" type="parTrans" cxnId="{EC9192C5-9D1C-46E3-B0B2-BB196DE08225}">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2BE09E15-121D-4022-ACC7-B4788A43D0B1}" type="sibTrans" cxnId="{EC9192C5-9D1C-46E3-B0B2-BB196DE08225}">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E6A749F3-C5B6-4A2F-BC53-DCD892803135}" type="pres">
      <dgm:prSet presAssocID="{F85E0B8C-06D7-43B8-90F3-159E0634182E}" presName="Name0" presStyleCnt="0">
        <dgm:presLayoutVars>
          <dgm:dir/>
          <dgm:animLvl val="lvl"/>
          <dgm:resizeHandles val="exact"/>
        </dgm:presLayoutVars>
      </dgm:prSet>
      <dgm:spPr/>
    </dgm:pt>
    <dgm:pt modelId="{CEFF8970-46F0-47C4-8F18-50AE48883971}" type="pres">
      <dgm:prSet presAssocID="{7157A31E-3AFA-43A0-A575-D0A9BC566116}" presName="composite" presStyleCnt="0"/>
      <dgm:spPr/>
    </dgm:pt>
    <dgm:pt modelId="{F1372FC4-68A7-407A-A67E-D009B34317EB}" type="pres">
      <dgm:prSet presAssocID="{7157A31E-3AFA-43A0-A575-D0A9BC566116}" presName="parTx" presStyleLbl="alignNode1" presStyleIdx="0" presStyleCnt="3">
        <dgm:presLayoutVars>
          <dgm:chMax val="0"/>
          <dgm:chPref val="0"/>
          <dgm:bulletEnabled val="1"/>
        </dgm:presLayoutVars>
      </dgm:prSet>
      <dgm:spPr/>
    </dgm:pt>
    <dgm:pt modelId="{DE3AF873-3B83-4F79-A49B-CEE67D2F0D4B}" type="pres">
      <dgm:prSet presAssocID="{7157A31E-3AFA-43A0-A575-D0A9BC566116}" presName="desTx" presStyleLbl="alignAccFollowNode1" presStyleIdx="0" presStyleCnt="3">
        <dgm:presLayoutVars>
          <dgm:bulletEnabled val="1"/>
        </dgm:presLayoutVars>
      </dgm:prSet>
      <dgm:spPr/>
    </dgm:pt>
    <dgm:pt modelId="{9E416B41-1AA6-420D-971D-79E1F4C437FC}" type="pres">
      <dgm:prSet presAssocID="{ED4424F8-5775-42B1-9858-B79FA85E5E89}" presName="space" presStyleCnt="0"/>
      <dgm:spPr/>
    </dgm:pt>
    <dgm:pt modelId="{58E4D42C-324F-44B9-9A86-96A7417E57CC}" type="pres">
      <dgm:prSet presAssocID="{84E2D266-F5A6-49BC-B52F-5E7E7EDF7838}" presName="composite" presStyleCnt="0"/>
      <dgm:spPr/>
    </dgm:pt>
    <dgm:pt modelId="{9821505A-D411-4FF7-9780-C47F8CEEE4C7}" type="pres">
      <dgm:prSet presAssocID="{84E2D266-F5A6-49BC-B52F-5E7E7EDF7838}" presName="parTx" presStyleLbl="alignNode1" presStyleIdx="1" presStyleCnt="3">
        <dgm:presLayoutVars>
          <dgm:chMax val="0"/>
          <dgm:chPref val="0"/>
          <dgm:bulletEnabled val="1"/>
        </dgm:presLayoutVars>
      </dgm:prSet>
      <dgm:spPr/>
    </dgm:pt>
    <dgm:pt modelId="{755BD7C3-EEF5-4F39-938B-FF1231F363F2}" type="pres">
      <dgm:prSet presAssocID="{84E2D266-F5A6-49BC-B52F-5E7E7EDF7838}" presName="desTx" presStyleLbl="alignAccFollowNode1" presStyleIdx="1" presStyleCnt="3">
        <dgm:presLayoutVars>
          <dgm:bulletEnabled val="1"/>
        </dgm:presLayoutVars>
      </dgm:prSet>
      <dgm:spPr/>
    </dgm:pt>
    <dgm:pt modelId="{D39C5ED0-709F-436B-9B3A-20B24C6CD9CD}" type="pres">
      <dgm:prSet presAssocID="{12991A65-08AB-41C2-93C4-223824F277CB}" presName="space" presStyleCnt="0"/>
      <dgm:spPr/>
    </dgm:pt>
    <dgm:pt modelId="{7B9A51D9-AFC3-4A47-8F18-80C187ECE68A}" type="pres">
      <dgm:prSet presAssocID="{D5D1817E-9796-4F3E-BB62-3EC8343D323A}" presName="composite" presStyleCnt="0"/>
      <dgm:spPr/>
    </dgm:pt>
    <dgm:pt modelId="{54ECF161-B940-4495-BC58-A584A814BBC0}" type="pres">
      <dgm:prSet presAssocID="{D5D1817E-9796-4F3E-BB62-3EC8343D323A}" presName="parTx" presStyleLbl="alignNode1" presStyleIdx="2" presStyleCnt="3">
        <dgm:presLayoutVars>
          <dgm:chMax val="0"/>
          <dgm:chPref val="0"/>
          <dgm:bulletEnabled val="1"/>
        </dgm:presLayoutVars>
      </dgm:prSet>
      <dgm:spPr/>
    </dgm:pt>
    <dgm:pt modelId="{6A4ADAA0-1093-4029-9313-213F7913EEAF}" type="pres">
      <dgm:prSet presAssocID="{D5D1817E-9796-4F3E-BB62-3EC8343D323A}" presName="desTx" presStyleLbl="alignAccFollowNode1" presStyleIdx="2" presStyleCnt="3">
        <dgm:presLayoutVars>
          <dgm:bulletEnabled val="1"/>
        </dgm:presLayoutVars>
      </dgm:prSet>
      <dgm:spPr/>
    </dgm:pt>
  </dgm:ptLst>
  <dgm:cxnLst>
    <dgm:cxn modelId="{4639862E-2898-4E06-9907-468E4AA9B8FF}" type="presOf" srcId="{E81BF252-A478-4BE9-8934-CD2A4151F286}" destId="{755BD7C3-EEF5-4F39-938B-FF1231F363F2}" srcOrd="0" destOrd="0" presId="urn:microsoft.com/office/officeart/2005/8/layout/hList1"/>
    <dgm:cxn modelId="{7AF2932F-C3AE-47FF-8312-82AEFA70CE75}" type="presOf" srcId="{52687CBD-07C4-4989-B54E-3612F0315F2C}" destId="{6A4ADAA0-1093-4029-9313-213F7913EEAF}" srcOrd="0" destOrd="0" presId="urn:microsoft.com/office/officeart/2005/8/layout/hList1"/>
    <dgm:cxn modelId="{53E1B434-1AFA-4A1C-B460-FD4C1F4236D3}" srcId="{7157A31E-3AFA-43A0-A575-D0A9BC566116}" destId="{505AC9B7-A25B-417C-87A1-ACDE1D183716}" srcOrd="0" destOrd="0" parTransId="{D844529F-7C04-4518-948C-56D272F06B7C}" sibTransId="{F3B84D26-6A61-4C6A-8F98-B6DC1E556DCE}"/>
    <dgm:cxn modelId="{DB085535-2A1E-452A-930B-C500DBAAAD9B}" srcId="{84E2D266-F5A6-49BC-B52F-5E7E7EDF7838}" destId="{E81BF252-A478-4BE9-8934-CD2A4151F286}" srcOrd="0" destOrd="0" parTransId="{DE325941-D71A-4347-BD2B-2EB503F306B2}" sibTransId="{87042740-4B7D-4133-A6E6-927D1BEED4E8}"/>
    <dgm:cxn modelId="{9DED8C88-8123-425E-9DDE-B7E4DB92ABE4}" srcId="{F85E0B8C-06D7-43B8-90F3-159E0634182E}" destId="{84E2D266-F5A6-49BC-B52F-5E7E7EDF7838}" srcOrd="1" destOrd="0" parTransId="{BDCFEF23-4E54-4612-9CC9-ECB3A9D72700}" sibTransId="{12991A65-08AB-41C2-93C4-223824F277CB}"/>
    <dgm:cxn modelId="{DDE6F194-540B-4250-BA5E-7BB48E84E9CF}" srcId="{F85E0B8C-06D7-43B8-90F3-159E0634182E}" destId="{7157A31E-3AFA-43A0-A575-D0A9BC566116}" srcOrd="0" destOrd="0" parTransId="{5C02F959-D2E1-45CA-BC8B-07EC852BA10A}" sibTransId="{ED4424F8-5775-42B1-9858-B79FA85E5E89}"/>
    <dgm:cxn modelId="{C187FB95-4BD0-4A53-9D95-27D3349D7C9F}" type="presOf" srcId="{D5D1817E-9796-4F3E-BB62-3EC8343D323A}" destId="{54ECF161-B940-4495-BC58-A584A814BBC0}" srcOrd="0" destOrd="0" presId="urn:microsoft.com/office/officeart/2005/8/layout/hList1"/>
    <dgm:cxn modelId="{BB54BFA0-60EA-4871-B459-E887FCAEA60E}" type="presOf" srcId="{84E2D266-F5A6-49BC-B52F-5E7E7EDF7838}" destId="{9821505A-D411-4FF7-9780-C47F8CEEE4C7}" srcOrd="0" destOrd="0" presId="urn:microsoft.com/office/officeart/2005/8/layout/hList1"/>
    <dgm:cxn modelId="{A36852AD-A0C1-40AE-938E-E1EAF6E5829A}" type="presOf" srcId="{F85E0B8C-06D7-43B8-90F3-159E0634182E}" destId="{E6A749F3-C5B6-4A2F-BC53-DCD892803135}" srcOrd="0" destOrd="0" presId="urn:microsoft.com/office/officeart/2005/8/layout/hList1"/>
    <dgm:cxn modelId="{4C44F9B1-27F4-4CB1-AB2B-7F8C3450E671}" type="presOf" srcId="{7157A31E-3AFA-43A0-A575-D0A9BC566116}" destId="{F1372FC4-68A7-407A-A67E-D009B34317EB}" srcOrd="0" destOrd="0" presId="urn:microsoft.com/office/officeart/2005/8/layout/hList1"/>
    <dgm:cxn modelId="{C286CFB8-1C3A-484C-A715-46156175794B}" srcId="{F85E0B8C-06D7-43B8-90F3-159E0634182E}" destId="{D5D1817E-9796-4F3E-BB62-3EC8343D323A}" srcOrd="2" destOrd="0" parTransId="{D73DD693-66AD-41BE-8538-852D23E0E4F2}" sibTransId="{E3848C0F-3CEA-40B6-8052-B5B16A72631B}"/>
    <dgm:cxn modelId="{8BDEADBC-F0EB-4B5D-9668-0E8BD6143361}" type="presOf" srcId="{505AC9B7-A25B-417C-87A1-ACDE1D183716}" destId="{DE3AF873-3B83-4F79-A49B-CEE67D2F0D4B}" srcOrd="0" destOrd="0" presId="urn:microsoft.com/office/officeart/2005/8/layout/hList1"/>
    <dgm:cxn modelId="{EC9192C5-9D1C-46E3-B0B2-BB196DE08225}" srcId="{D5D1817E-9796-4F3E-BB62-3EC8343D323A}" destId="{52687CBD-07C4-4989-B54E-3612F0315F2C}" srcOrd="0" destOrd="0" parTransId="{13DA3E9C-73DE-4D59-8BD7-21F859FA47BA}" sibTransId="{2BE09E15-121D-4022-ACC7-B4788A43D0B1}"/>
    <dgm:cxn modelId="{ABCF985E-7AFA-4E67-82CC-50B4EED24B28}" type="presParOf" srcId="{E6A749F3-C5B6-4A2F-BC53-DCD892803135}" destId="{CEFF8970-46F0-47C4-8F18-50AE48883971}" srcOrd="0" destOrd="0" presId="urn:microsoft.com/office/officeart/2005/8/layout/hList1"/>
    <dgm:cxn modelId="{55416325-423D-4593-ADEC-290D0533C460}" type="presParOf" srcId="{CEFF8970-46F0-47C4-8F18-50AE48883971}" destId="{F1372FC4-68A7-407A-A67E-D009B34317EB}" srcOrd="0" destOrd="0" presId="urn:microsoft.com/office/officeart/2005/8/layout/hList1"/>
    <dgm:cxn modelId="{21AAF1C0-C1FE-4433-8441-9880818C17FF}" type="presParOf" srcId="{CEFF8970-46F0-47C4-8F18-50AE48883971}" destId="{DE3AF873-3B83-4F79-A49B-CEE67D2F0D4B}" srcOrd="1" destOrd="0" presId="urn:microsoft.com/office/officeart/2005/8/layout/hList1"/>
    <dgm:cxn modelId="{0AE2104A-92F9-4128-90B5-C4D2B142D594}" type="presParOf" srcId="{E6A749F3-C5B6-4A2F-BC53-DCD892803135}" destId="{9E416B41-1AA6-420D-971D-79E1F4C437FC}" srcOrd="1" destOrd="0" presId="urn:microsoft.com/office/officeart/2005/8/layout/hList1"/>
    <dgm:cxn modelId="{2431D201-547D-4509-9546-C96F449E0E52}" type="presParOf" srcId="{E6A749F3-C5B6-4A2F-BC53-DCD892803135}" destId="{58E4D42C-324F-44B9-9A86-96A7417E57CC}" srcOrd="2" destOrd="0" presId="urn:microsoft.com/office/officeart/2005/8/layout/hList1"/>
    <dgm:cxn modelId="{354BD8B4-BA7B-421F-A11B-040D6496459B}" type="presParOf" srcId="{58E4D42C-324F-44B9-9A86-96A7417E57CC}" destId="{9821505A-D411-4FF7-9780-C47F8CEEE4C7}" srcOrd="0" destOrd="0" presId="urn:microsoft.com/office/officeart/2005/8/layout/hList1"/>
    <dgm:cxn modelId="{54816146-1A3A-4A1B-8679-70DD02AB8843}" type="presParOf" srcId="{58E4D42C-324F-44B9-9A86-96A7417E57CC}" destId="{755BD7C3-EEF5-4F39-938B-FF1231F363F2}" srcOrd="1" destOrd="0" presId="urn:microsoft.com/office/officeart/2005/8/layout/hList1"/>
    <dgm:cxn modelId="{91D64A61-993E-405E-A064-2E05C6B57284}" type="presParOf" srcId="{E6A749F3-C5B6-4A2F-BC53-DCD892803135}" destId="{D39C5ED0-709F-436B-9B3A-20B24C6CD9CD}" srcOrd="3" destOrd="0" presId="urn:microsoft.com/office/officeart/2005/8/layout/hList1"/>
    <dgm:cxn modelId="{9B918D06-CD40-4C48-AC19-5A109A355AE1}" type="presParOf" srcId="{E6A749F3-C5B6-4A2F-BC53-DCD892803135}" destId="{7B9A51D9-AFC3-4A47-8F18-80C187ECE68A}" srcOrd="4" destOrd="0" presId="urn:microsoft.com/office/officeart/2005/8/layout/hList1"/>
    <dgm:cxn modelId="{348E2C04-598E-4D61-9EC6-4CB0D54413A1}" type="presParOf" srcId="{7B9A51D9-AFC3-4A47-8F18-80C187ECE68A}" destId="{54ECF161-B940-4495-BC58-A584A814BBC0}" srcOrd="0" destOrd="0" presId="urn:microsoft.com/office/officeart/2005/8/layout/hList1"/>
    <dgm:cxn modelId="{F846EEE5-2085-4188-8B21-42E521909CAE}" type="presParOf" srcId="{7B9A51D9-AFC3-4A47-8F18-80C187ECE68A}" destId="{6A4ADAA0-1093-4029-9313-213F7913EEA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23551-BBBC-4B6A-A992-6E67CCE483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DC672B8A-880B-46B6-97E9-CFD533E91C82}">
      <dgm:prSet custT="1"/>
      <dgm:spPr/>
      <dgm:t>
        <a:bodyPr/>
        <a:lstStyle/>
        <a:p>
          <a:r>
            <a:rPr lang="es-ES" sz="1600" dirty="0" err="1">
              <a:latin typeface="Tahoma" panose="020B0604030504040204" pitchFamily="34" charset="0"/>
              <a:ea typeface="Tahoma" panose="020B0604030504040204" pitchFamily="34" charset="0"/>
              <a:cs typeface="Tahoma" panose="020B0604030504040204" pitchFamily="34" charset="0"/>
            </a:rPr>
            <a:t>Convention</a:t>
          </a:r>
          <a:r>
            <a:rPr lang="es-ES" sz="1600" dirty="0">
              <a:latin typeface="Tahoma" panose="020B0604030504040204" pitchFamily="34" charset="0"/>
              <a:ea typeface="Tahoma" panose="020B0604030504040204" pitchFamily="34" charset="0"/>
              <a:cs typeface="Tahoma" panose="020B0604030504040204" pitchFamily="34" charset="0"/>
            </a:rPr>
            <a:t> 169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International Labor </a:t>
          </a:r>
          <a:r>
            <a:rPr lang="es-ES" sz="1600" dirty="0" err="1">
              <a:latin typeface="Tahoma" panose="020B0604030504040204" pitchFamily="34" charset="0"/>
              <a:ea typeface="Tahoma" panose="020B0604030504040204" pitchFamily="34" charset="0"/>
              <a:cs typeface="Tahoma" panose="020B0604030504040204" pitchFamily="34" charset="0"/>
            </a:rPr>
            <a:t>Organization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main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international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instrument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addressing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collective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and tribal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a:t>
          </a:r>
          <a:endParaRPr lang="es-EC" sz="1600" dirty="0">
            <a:latin typeface="Tahoma" panose="020B0604030504040204" pitchFamily="34" charset="0"/>
            <a:ea typeface="Tahoma" panose="020B0604030504040204" pitchFamily="34" charset="0"/>
            <a:cs typeface="Tahoma" panose="020B0604030504040204" pitchFamily="34" charset="0"/>
          </a:endParaRPr>
        </a:p>
      </dgm:t>
    </dgm:pt>
    <dgm:pt modelId="{632A3CD7-BC74-4443-AF78-13FF0740A103}" type="parTrans" cxnId="{1F5AA971-8233-46D3-B6AE-72F1877D9754}">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247A672A-BC19-4A46-AAA6-B966A81A9995}" type="sibTrans" cxnId="{1F5AA971-8233-46D3-B6AE-72F1877D9754}">
      <dgm:prSet/>
      <dgm:spPr/>
      <dgm:t>
        <a:bodyPr/>
        <a:lstStyle/>
        <a:p>
          <a:endParaRPr lang="es-EC" sz="1600">
            <a:latin typeface="Tahoma" panose="020B0604030504040204" pitchFamily="34" charset="0"/>
            <a:ea typeface="Tahoma" panose="020B0604030504040204" pitchFamily="34" charset="0"/>
            <a:cs typeface="Tahoma" panose="020B0604030504040204" pitchFamily="34" charset="0"/>
          </a:endParaRPr>
        </a:p>
      </dgm:t>
    </dgm:pt>
    <dgm:pt modelId="{7D2D8636-37D4-472A-A1D1-DD4806EC01B3}" type="pres">
      <dgm:prSet presAssocID="{C2D23551-BBBC-4B6A-A992-6E67CCE48357}" presName="linear" presStyleCnt="0">
        <dgm:presLayoutVars>
          <dgm:animLvl val="lvl"/>
          <dgm:resizeHandles val="exact"/>
        </dgm:presLayoutVars>
      </dgm:prSet>
      <dgm:spPr/>
    </dgm:pt>
    <dgm:pt modelId="{13E43EE5-A6D3-41A3-A67A-C9649DF2C6E5}" type="pres">
      <dgm:prSet presAssocID="{DC672B8A-880B-46B6-97E9-CFD533E91C82}" presName="parentText" presStyleLbl="node1" presStyleIdx="0" presStyleCnt="1">
        <dgm:presLayoutVars>
          <dgm:chMax val="0"/>
          <dgm:bulletEnabled val="1"/>
        </dgm:presLayoutVars>
      </dgm:prSet>
      <dgm:spPr/>
    </dgm:pt>
  </dgm:ptLst>
  <dgm:cxnLst>
    <dgm:cxn modelId="{1F5AA971-8233-46D3-B6AE-72F1877D9754}" srcId="{C2D23551-BBBC-4B6A-A992-6E67CCE48357}" destId="{DC672B8A-880B-46B6-97E9-CFD533E91C82}" srcOrd="0" destOrd="0" parTransId="{632A3CD7-BC74-4443-AF78-13FF0740A103}" sibTransId="{247A672A-BC19-4A46-AAA6-B966A81A9995}"/>
    <dgm:cxn modelId="{F1A575B7-72AC-4FB4-9F15-31F0454AB0BB}" type="presOf" srcId="{DC672B8A-880B-46B6-97E9-CFD533E91C82}" destId="{13E43EE5-A6D3-41A3-A67A-C9649DF2C6E5}" srcOrd="0" destOrd="0" presId="urn:microsoft.com/office/officeart/2005/8/layout/vList2"/>
    <dgm:cxn modelId="{1FE71DD6-089C-445A-91DB-9D37AB75667A}" type="presOf" srcId="{C2D23551-BBBC-4B6A-A992-6E67CCE48357}" destId="{7D2D8636-37D4-472A-A1D1-DD4806EC01B3}" srcOrd="0" destOrd="0" presId="urn:microsoft.com/office/officeart/2005/8/layout/vList2"/>
    <dgm:cxn modelId="{CB9DA106-048C-4FB9-8C15-F11300FB52AB}" type="presParOf" srcId="{7D2D8636-37D4-472A-A1D1-DD4806EC01B3}" destId="{13E43EE5-A6D3-41A3-A67A-C9649DF2C6E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4FC997-5D49-4875-A856-F15DF400CA2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C"/>
        </a:p>
      </dgm:t>
    </dgm:pt>
    <dgm:pt modelId="{51F630CE-B39E-4F55-8E62-7C45EAB6EEB0}">
      <dgm:prSet/>
      <dgm:spPr/>
      <dgm:t>
        <a:bodyPr/>
        <a:lstStyle/>
        <a:p>
          <a:r>
            <a:rPr lang="es-ES" dirty="0" err="1"/>
            <a:t>Adopted</a:t>
          </a:r>
          <a:r>
            <a:rPr lang="es-ES" dirty="0"/>
            <a:t> in 2007, </a:t>
          </a:r>
          <a:r>
            <a:rPr lang="es-ES" dirty="0" err="1"/>
            <a:t>the</a:t>
          </a:r>
          <a:r>
            <a:rPr lang="es-ES" dirty="0"/>
            <a:t> UNDRIP </a:t>
          </a:r>
          <a:r>
            <a:rPr lang="es-ES" dirty="0" err="1"/>
            <a:t>reaffirms</a:t>
          </a:r>
          <a:r>
            <a:rPr lang="es-ES" dirty="0"/>
            <a:t> </a:t>
          </a:r>
          <a:r>
            <a:rPr lang="es-ES" dirty="0" err="1"/>
            <a:t>the</a:t>
          </a:r>
          <a:r>
            <a:rPr lang="es-ES" dirty="0"/>
            <a:t> </a:t>
          </a:r>
          <a:r>
            <a:rPr lang="es-ES" dirty="0" err="1"/>
            <a:t>right</a:t>
          </a:r>
          <a:r>
            <a:rPr lang="es-ES" dirty="0"/>
            <a:t> </a:t>
          </a:r>
          <a:r>
            <a:rPr lang="es-ES" dirty="0" err="1"/>
            <a:t>of</a:t>
          </a:r>
          <a:r>
            <a:rPr lang="es-ES" dirty="0"/>
            <a:t> </a:t>
          </a:r>
          <a:r>
            <a:rPr lang="es-ES" dirty="0" err="1"/>
            <a:t>Indigenous</a:t>
          </a:r>
          <a:r>
            <a:rPr lang="es-ES" dirty="0"/>
            <a:t> </a:t>
          </a:r>
          <a:r>
            <a:rPr lang="es-ES" dirty="0" err="1"/>
            <a:t>peoples</a:t>
          </a:r>
          <a:r>
            <a:rPr lang="es-ES" dirty="0"/>
            <a:t> </a:t>
          </a:r>
          <a:r>
            <a:rPr lang="es-ES" dirty="0" err="1"/>
            <a:t>to</a:t>
          </a:r>
          <a:r>
            <a:rPr lang="es-ES" dirty="0"/>
            <a:t> free, prior and </a:t>
          </a:r>
          <a:r>
            <a:rPr lang="es-ES" dirty="0" err="1"/>
            <a:t>informed</a:t>
          </a:r>
          <a:r>
            <a:rPr lang="es-ES" dirty="0"/>
            <a:t> </a:t>
          </a:r>
          <a:r>
            <a:rPr lang="es-ES" dirty="0" err="1"/>
            <a:t>consultation</a:t>
          </a:r>
          <a:r>
            <a:rPr lang="es-ES" dirty="0"/>
            <a:t> in </a:t>
          </a:r>
          <a:r>
            <a:rPr lang="es-ES" dirty="0" err="1"/>
            <a:t>Article</a:t>
          </a:r>
          <a:r>
            <a:rPr lang="es-ES" dirty="0"/>
            <a:t> 19.</a:t>
          </a:r>
          <a:endParaRPr lang="es-EC" dirty="0"/>
        </a:p>
      </dgm:t>
    </dgm:pt>
    <dgm:pt modelId="{B0156637-99D6-4B06-8806-3BEC8433CECD}" type="parTrans" cxnId="{A926C664-225A-413E-BB92-8C9DB27B2051}">
      <dgm:prSet/>
      <dgm:spPr/>
      <dgm:t>
        <a:bodyPr/>
        <a:lstStyle/>
        <a:p>
          <a:endParaRPr lang="es-EC"/>
        </a:p>
      </dgm:t>
    </dgm:pt>
    <dgm:pt modelId="{E21995AD-21A9-44DE-AC03-F76FFC8E367E}" type="sibTrans" cxnId="{A926C664-225A-413E-BB92-8C9DB27B2051}">
      <dgm:prSet/>
      <dgm:spPr/>
      <dgm:t>
        <a:bodyPr/>
        <a:lstStyle/>
        <a:p>
          <a:endParaRPr lang="es-EC"/>
        </a:p>
      </dgm:t>
    </dgm:pt>
    <dgm:pt modelId="{E7CBEE85-2DA0-4F56-AF55-634CA7D4E391}">
      <dgm:prSet/>
      <dgm:spPr/>
      <dgm:t>
        <a:bodyPr/>
        <a:lstStyle/>
        <a:p>
          <a:r>
            <a:rPr lang="es-ES"/>
            <a:t>It establishes that states must consult and cooperate in good faith with Indigenous Peoples to obtain their free consent prior to approving any project affecting their lands or resources.</a:t>
          </a:r>
          <a:endParaRPr lang="es-EC"/>
        </a:p>
      </dgm:t>
    </dgm:pt>
    <dgm:pt modelId="{47023502-1BCE-489B-85BB-E6560ACC6D81}" type="parTrans" cxnId="{172E5CF1-4A49-4CDA-B443-01ABA8A398B9}">
      <dgm:prSet/>
      <dgm:spPr/>
      <dgm:t>
        <a:bodyPr/>
        <a:lstStyle/>
        <a:p>
          <a:endParaRPr lang="es-EC"/>
        </a:p>
      </dgm:t>
    </dgm:pt>
    <dgm:pt modelId="{726866CF-F1FC-4A91-95FC-36F3939A1181}" type="sibTrans" cxnId="{172E5CF1-4A49-4CDA-B443-01ABA8A398B9}">
      <dgm:prSet/>
      <dgm:spPr/>
      <dgm:t>
        <a:bodyPr/>
        <a:lstStyle/>
        <a:p>
          <a:endParaRPr lang="es-EC"/>
        </a:p>
      </dgm:t>
    </dgm:pt>
    <dgm:pt modelId="{24E635C3-64A5-41E1-951E-973D12B038FC}">
      <dgm:prSet/>
      <dgm:spPr/>
      <dgm:t>
        <a:bodyPr/>
        <a:lstStyle/>
        <a:p>
          <a:r>
            <a:rPr lang="es-ES"/>
            <a:t>This statement underscores the importance of respecting and protecting the traditional knowledge, cultures and practices of Indigenous Peoples during the consultation process.</a:t>
          </a:r>
          <a:endParaRPr lang="es-EC"/>
        </a:p>
      </dgm:t>
    </dgm:pt>
    <dgm:pt modelId="{E912739F-D3E5-46D7-9B01-46B6DC8731F6}" type="parTrans" cxnId="{573EB1DC-7A52-458A-9556-F5479FFE011D}">
      <dgm:prSet/>
      <dgm:spPr/>
      <dgm:t>
        <a:bodyPr/>
        <a:lstStyle/>
        <a:p>
          <a:endParaRPr lang="es-EC"/>
        </a:p>
      </dgm:t>
    </dgm:pt>
    <dgm:pt modelId="{7702B9F6-79F3-4773-BCE5-D33D7D2F967B}" type="sibTrans" cxnId="{573EB1DC-7A52-458A-9556-F5479FFE011D}">
      <dgm:prSet/>
      <dgm:spPr/>
      <dgm:t>
        <a:bodyPr/>
        <a:lstStyle/>
        <a:p>
          <a:endParaRPr lang="es-EC"/>
        </a:p>
      </dgm:t>
    </dgm:pt>
    <dgm:pt modelId="{34DDCB3A-B801-47BD-BD69-221ACF5FDD9E}" type="pres">
      <dgm:prSet presAssocID="{6B4FC997-5D49-4875-A856-F15DF400CA29}" presName="linear" presStyleCnt="0">
        <dgm:presLayoutVars>
          <dgm:animLvl val="lvl"/>
          <dgm:resizeHandles val="exact"/>
        </dgm:presLayoutVars>
      </dgm:prSet>
      <dgm:spPr/>
    </dgm:pt>
    <dgm:pt modelId="{9FAAF103-72E6-4544-948B-635409A65977}" type="pres">
      <dgm:prSet presAssocID="{51F630CE-B39E-4F55-8E62-7C45EAB6EEB0}" presName="parentText" presStyleLbl="node1" presStyleIdx="0" presStyleCnt="3">
        <dgm:presLayoutVars>
          <dgm:chMax val="0"/>
          <dgm:bulletEnabled val="1"/>
        </dgm:presLayoutVars>
      </dgm:prSet>
      <dgm:spPr/>
    </dgm:pt>
    <dgm:pt modelId="{FECA22FE-9F6A-4528-A267-DE667E0BF200}" type="pres">
      <dgm:prSet presAssocID="{E21995AD-21A9-44DE-AC03-F76FFC8E367E}" presName="spacer" presStyleCnt="0"/>
      <dgm:spPr/>
    </dgm:pt>
    <dgm:pt modelId="{9471FAA5-A853-4DCB-A0B1-6613DF488B37}" type="pres">
      <dgm:prSet presAssocID="{E7CBEE85-2DA0-4F56-AF55-634CA7D4E391}" presName="parentText" presStyleLbl="node1" presStyleIdx="1" presStyleCnt="3">
        <dgm:presLayoutVars>
          <dgm:chMax val="0"/>
          <dgm:bulletEnabled val="1"/>
        </dgm:presLayoutVars>
      </dgm:prSet>
      <dgm:spPr/>
    </dgm:pt>
    <dgm:pt modelId="{8866F60E-CC3B-49C3-BECC-306B708FB897}" type="pres">
      <dgm:prSet presAssocID="{726866CF-F1FC-4A91-95FC-36F3939A1181}" presName="spacer" presStyleCnt="0"/>
      <dgm:spPr/>
    </dgm:pt>
    <dgm:pt modelId="{D9A23932-A50D-4A31-BC38-D58E1D9E26FB}" type="pres">
      <dgm:prSet presAssocID="{24E635C3-64A5-41E1-951E-973D12B038FC}" presName="parentText" presStyleLbl="node1" presStyleIdx="2" presStyleCnt="3">
        <dgm:presLayoutVars>
          <dgm:chMax val="0"/>
          <dgm:bulletEnabled val="1"/>
        </dgm:presLayoutVars>
      </dgm:prSet>
      <dgm:spPr/>
    </dgm:pt>
  </dgm:ptLst>
  <dgm:cxnLst>
    <dgm:cxn modelId="{4EAB7336-BCFF-4982-8ECE-56B2BD5AAA23}" type="presOf" srcId="{24E635C3-64A5-41E1-951E-973D12B038FC}" destId="{D9A23932-A50D-4A31-BC38-D58E1D9E26FB}" srcOrd="0" destOrd="0" presId="urn:microsoft.com/office/officeart/2005/8/layout/vList2"/>
    <dgm:cxn modelId="{A926C664-225A-413E-BB92-8C9DB27B2051}" srcId="{6B4FC997-5D49-4875-A856-F15DF400CA29}" destId="{51F630CE-B39E-4F55-8E62-7C45EAB6EEB0}" srcOrd="0" destOrd="0" parTransId="{B0156637-99D6-4B06-8806-3BEC8433CECD}" sibTransId="{E21995AD-21A9-44DE-AC03-F76FFC8E367E}"/>
    <dgm:cxn modelId="{37C7DE85-9F19-4E11-BF40-459517FD4CF9}" type="presOf" srcId="{6B4FC997-5D49-4875-A856-F15DF400CA29}" destId="{34DDCB3A-B801-47BD-BD69-221ACF5FDD9E}" srcOrd="0" destOrd="0" presId="urn:microsoft.com/office/officeart/2005/8/layout/vList2"/>
    <dgm:cxn modelId="{3001C0BD-2A46-4293-ADFA-78CCF81477D3}" type="presOf" srcId="{E7CBEE85-2DA0-4F56-AF55-634CA7D4E391}" destId="{9471FAA5-A853-4DCB-A0B1-6613DF488B37}" srcOrd="0" destOrd="0" presId="urn:microsoft.com/office/officeart/2005/8/layout/vList2"/>
    <dgm:cxn modelId="{573EB1DC-7A52-458A-9556-F5479FFE011D}" srcId="{6B4FC997-5D49-4875-A856-F15DF400CA29}" destId="{24E635C3-64A5-41E1-951E-973D12B038FC}" srcOrd="2" destOrd="0" parTransId="{E912739F-D3E5-46D7-9B01-46B6DC8731F6}" sibTransId="{7702B9F6-79F3-4773-BCE5-D33D7D2F967B}"/>
    <dgm:cxn modelId="{172E5CF1-4A49-4CDA-B443-01ABA8A398B9}" srcId="{6B4FC997-5D49-4875-A856-F15DF400CA29}" destId="{E7CBEE85-2DA0-4F56-AF55-634CA7D4E391}" srcOrd="1" destOrd="0" parTransId="{47023502-1BCE-489B-85BB-E6560ACC6D81}" sibTransId="{726866CF-F1FC-4A91-95FC-36F3939A1181}"/>
    <dgm:cxn modelId="{3FE1B1F8-47B7-4E57-9FD3-83EA0A87FDBE}" type="presOf" srcId="{51F630CE-B39E-4F55-8E62-7C45EAB6EEB0}" destId="{9FAAF103-72E6-4544-948B-635409A65977}" srcOrd="0" destOrd="0" presId="urn:microsoft.com/office/officeart/2005/8/layout/vList2"/>
    <dgm:cxn modelId="{8960A5E4-9FB8-4713-9E83-A611DD48B602}" type="presParOf" srcId="{34DDCB3A-B801-47BD-BD69-221ACF5FDD9E}" destId="{9FAAF103-72E6-4544-948B-635409A65977}" srcOrd="0" destOrd="0" presId="urn:microsoft.com/office/officeart/2005/8/layout/vList2"/>
    <dgm:cxn modelId="{8BF16894-96A8-41E4-9CD1-989822AA76C5}" type="presParOf" srcId="{34DDCB3A-B801-47BD-BD69-221ACF5FDD9E}" destId="{FECA22FE-9F6A-4528-A267-DE667E0BF200}" srcOrd="1" destOrd="0" presId="urn:microsoft.com/office/officeart/2005/8/layout/vList2"/>
    <dgm:cxn modelId="{7B849888-B45F-4F07-8DE6-858B1F4E2CAD}" type="presParOf" srcId="{34DDCB3A-B801-47BD-BD69-221ACF5FDD9E}" destId="{9471FAA5-A853-4DCB-A0B1-6613DF488B37}" srcOrd="2" destOrd="0" presId="urn:microsoft.com/office/officeart/2005/8/layout/vList2"/>
    <dgm:cxn modelId="{6FB55C61-4223-4EBB-8484-430F27C23601}" type="presParOf" srcId="{34DDCB3A-B801-47BD-BD69-221ACF5FDD9E}" destId="{8866F60E-CC3B-49C3-BECC-306B708FB897}" srcOrd="3" destOrd="0" presId="urn:microsoft.com/office/officeart/2005/8/layout/vList2"/>
    <dgm:cxn modelId="{E40754B0-60EF-41AB-81D3-71AAA2C240E8}" type="presParOf" srcId="{34DDCB3A-B801-47BD-BD69-221ACF5FDD9E}" destId="{D9A23932-A50D-4A31-BC38-D58E1D9E26F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32918-6B92-444E-AA0E-AAE37C29CAB0}">
      <dsp:nvSpPr>
        <dsp:cNvPr id="0" name=""/>
        <dsp:cNvSpPr/>
      </dsp:nvSpPr>
      <dsp:spPr>
        <a:xfrm>
          <a:off x="0" y="1479"/>
          <a:ext cx="74726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C0033-9DC6-46AC-82D6-C212F9517B75}">
      <dsp:nvSpPr>
        <dsp:cNvPr id="0" name=""/>
        <dsp:cNvSpPr/>
      </dsp:nvSpPr>
      <dsp:spPr>
        <a:xfrm>
          <a:off x="0" y="1479"/>
          <a:ext cx="7472611" cy="100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err="1">
              <a:latin typeface="Tahoma" panose="020B0604030504040204" pitchFamily="34" charset="0"/>
              <a:ea typeface="Tahoma" panose="020B0604030504040204" pitchFamily="34" charset="0"/>
              <a:cs typeface="Tahoma" panose="020B0604030504040204" pitchFamily="34" charset="0"/>
            </a:rPr>
            <a:t>Right</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to</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self-determination</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Includes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right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of</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Indigenous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Peoples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freely</a:t>
          </a:r>
          <a:r>
            <a:rPr lang="es-ES" sz="1600" b="0" i="0" kern="1200" dirty="0">
              <a:latin typeface="Tahoma" panose="020B0604030504040204" pitchFamily="34" charset="0"/>
              <a:ea typeface="Tahoma" panose="020B0604030504040204" pitchFamily="34" charset="0"/>
              <a:cs typeface="Tahoma" panose="020B0604030504040204" pitchFamily="34" charset="0"/>
            </a:rPr>
            <a:t> determine </a:t>
          </a:r>
          <a:r>
            <a:rPr lang="es-ES" sz="1600" b="0" i="0" kern="1200" dirty="0" err="1">
              <a:latin typeface="Tahoma" panose="020B0604030504040204" pitchFamily="34" charset="0"/>
              <a:ea typeface="Tahoma" panose="020B0604030504040204" pitchFamily="34" charset="0"/>
              <a:cs typeface="Tahoma" panose="020B0604030504040204" pitchFamily="34" charset="0"/>
            </a:rPr>
            <a:t>their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political</a:t>
          </a:r>
          <a:r>
            <a:rPr lang="es-ES" sz="1600" b="0" i="0" kern="1200" dirty="0">
              <a:latin typeface="Tahoma" panose="020B0604030504040204" pitchFamily="34" charset="0"/>
              <a:ea typeface="Tahoma" panose="020B0604030504040204" pitchFamily="34" charset="0"/>
              <a:cs typeface="Tahoma" panose="020B0604030504040204" pitchFamily="34" charset="0"/>
            </a:rPr>
            <a:t> status and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pursue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their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rights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self-determination.Freely</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its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economic</a:t>
          </a:r>
          <a:r>
            <a:rPr lang="es-ES" sz="1600" b="0" i="0" kern="1200" dirty="0">
              <a:latin typeface="Tahoma" panose="020B0604030504040204" pitchFamily="34" charset="0"/>
              <a:ea typeface="Tahoma" panose="020B0604030504040204" pitchFamily="34" charset="0"/>
              <a:cs typeface="Tahoma" panose="020B0604030504040204" pitchFamily="34" charset="0"/>
            </a:rPr>
            <a:t>, social and cultural </a:t>
          </a:r>
          <a:r>
            <a:rPr lang="es-ES" sz="1600" b="0" i="0" kern="1200" dirty="0" err="1">
              <a:latin typeface="Tahoma" panose="020B0604030504040204" pitchFamily="34" charset="0"/>
              <a:ea typeface="Tahoma" panose="020B0604030504040204" pitchFamily="34" charset="0"/>
              <a:cs typeface="Tahoma" panose="020B0604030504040204" pitchFamily="34" charset="0"/>
            </a:rPr>
            <a:t>development</a:t>
          </a:r>
          <a:r>
            <a:rPr lang="es-ES" sz="1600" b="0" i="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0" y="1479"/>
        <a:ext cx="7472611" cy="1009050"/>
      </dsp:txXfrm>
    </dsp:sp>
    <dsp:sp modelId="{A2020F97-9B26-400C-B777-6A85F41278EA}">
      <dsp:nvSpPr>
        <dsp:cNvPr id="0" name=""/>
        <dsp:cNvSpPr/>
      </dsp:nvSpPr>
      <dsp:spPr>
        <a:xfrm>
          <a:off x="0" y="1010529"/>
          <a:ext cx="74726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BDAA8-7C01-4E83-98B6-70E1AF5F8F9D}">
      <dsp:nvSpPr>
        <dsp:cNvPr id="0" name=""/>
        <dsp:cNvSpPr/>
      </dsp:nvSpPr>
      <dsp:spPr>
        <a:xfrm>
          <a:off x="0" y="1010529"/>
          <a:ext cx="7472611" cy="100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err="1">
              <a:latin typeface="Tahoma" panose="020B0604030504040204" pitchFamily="34" charset="0"/>
              <a:ea typeface="Tahoma" panose="020B0604030504040204" pitchFamily="34" charset="0"/>
              <a:cs typeface="Tahoma" panose="020B0604030504040204" pitchFamily="34" charset="0"/>
            </a:rPr>
            <a:t>Rights</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over</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their</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lands</a:t>
          </a:r>
          <a:r>
            <a:rPr lang="es-ES" sz="1600" b="1" i="0" kern="1200" dirty="0">
              <a:latin typeface="Tahoma" panose="020B0604030504040204" pitchFamily="34" charset="0"/>
              <a:ea typeface="Tahoma" panose="020B0604030504040204" pitchFamily="34" charset="0"/>
              <a:cs typeface="Tahoma" panose="020B0604030504040204" pitchFamily="34" charset="0"/>
            </a:rPr>
            <a:t> and </a:t>
          </a:r>
          <a:r>
            <a:rPr lang="es-ES" sz="1600" b="1" i="0" kern="1200" dirty="0" err="1">
              <a:latin typeface="Tahoma" panose="020B0604030504040204" pitchFamily="34" charset="0"/>
              <a:ea typeface="Tahoma" panose="020B0604030504040204" pitchFamily="34" charset="0"/>
              <a:cs typeface="Tahoma" panose="020B0604030504040204" pitchFamily="34" charset="0"/>
            </a:rPr>
            <a:t>resources</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Includes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right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ownership</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possession</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of</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traditional</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lands</a:t>
          </a:r>
          <a:r>
            <a:rPr lang="es-ES" sz="1600" b="0" i="0" kern="1200" dirty="0">
              <a:latin typeface="Tahoma" panose="020B0604030504040204" pitchFamily="34" charset="0"/>
              <a:ea typeface="Tahoma" panose="020B0604030504040204" pitchFamily="34" charset="0"/>
              <a:cs typeface="Tahoma" panose="020B0604030504040204" pitchFamily="34" charset="0"/>
            </a:rPr>
            <a:t> and natural </a:t>
          </a:r>
          <a:r>
            <a:rPr lang="es-ES" sz="1600" b="0" i="0" kern="1200" dirty="0" err="1">
              <a:latin typeface="Tahoma" panose="020B0604030504040204" pitchFamily="34" charset="0"/>
              <a:ea typeface="Tahoma" panose="020B0604030504040204" pitchFamily="34" charset="0"/>
              <a:cs typeface="Tahoma" panose="020B0604030504040204" pitchFamily="34" charset="0"/>
            </a:rPr>
            <a:t>resources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that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traditionally</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occupied</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used</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acquired</a:t>
          </a:r>
          <a:r>
            <a:rPr lang="es-ES" sz="1600" b="0" i="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0" y="1010529"/>
        <a:ext cx="7472611" cy="1009050"/>
      </dsp:txXfrm>
    </dsp:sp>
    <dsp:sp modelId="{A5C4E137-293E-4F35-9887-741EAFC6E4AE}">
      <dsp:nvSpPr>
        <dsp:cNvPr id="0" name=""/>
        <dsp:cNvSpPr/>
      </dsp:nvSpPr>
      <dsp:spPr>
        <a:xfrm>
          <a:off x="0" y="2019580"/>
          <a:ext cx="74726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C94C3-01B8-47E6-9A6E-02B4E2EFE198}">
      <dsp:nvSpPr>
        <dsp:cNvPr id="0" name=""/>
        <dsp:cNvSpPr/>
      </dsp:nvSpPr>
      <dsp:spPr>
        <a:xfrm>
          <a:off x="0" y="2019580"/>
          <a:ext cx="7472611" cy="100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a:latin typeface="Tahoma" panose="020B0604030504040204" pitchFamily="34" charset="0"/>
              <a:ea typeface="Tahoma" panose="020B0604030504040204" pitchFamily="34" charset="0"/>
              <a:cs typeface="Tahoma" panose="020B0604030504040204" pitchFamily="34" charset="0"/>
            </a:rPr>
            <a:t>Right to free, prior and informed consultation: </a:t>
          </a:r>
          <a:r>
            <a:rPr lang="es-ES" sz="1600" b="0" i="0" kern="1200">
              <a:latin typeface="Tahoma" panose="020B0604030504040204" pitchFamily="34" charset="0"/>
              <a:ea typeface="Tahoma" panose="020B0604030504040204" pitchFamily="34" charset="0"/>
              <a:cs typeface="Tahoma" panose="020B0604030504040204" pitchFamily="34" charset="0"/>
            </a:rPr>
            <a:t>Recognizes the right of Indigenous Peoples to be consulted prior to the adoption of legislative or administrative measures that directly affect them, and to participate in decision-making that may affect their rights.</a:t>
          </a:r>
          <a:endParaRPr lang="es-EC" sz="1600" kern="1200">
            <a:latin typeface="Tahoma" panose="020B0604030504040204" pitchFamily="34" charset="0"/>
            <a:ea typeface="Tahoma" panose="020B0604030504040204" pitchFamily="34" charset="0"/>
            <a:cs typeface="Tahoma" panose="020B0604030504040204" pitchFamily="34" charset="0"/>
          </a:endParaRPr>
        </a:p>
      </dsp:txBody>
      <dsp:txXfrm>
        <a:off x="0" y="2019580"/>
        <a:ext cx="7472611" cy="100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72FC4-68A7-407A-A67E-D009B34317EB}">
      <dsp:nvSpPr>
        <dsp:cNvPr id="0" name=""/>
        <dsp:cNvSpPr/>
      </dsp:nvSpPr>
      <dsp:spPr>
        <a:xfrm>
          <a:off x="2661" y="12824"/>
          <a:ext cx="2595421"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i="0" kern="1200" dirty="0" err="1">
              <a:latin typeface="Tahoma" panose="020B0604030504040204" pitchFamily="34" charset="0"/>
              <a:ea typeface="Tahoma" panose="020B0604030504040204" pitchFamily="34" charset="0"/>
              <a:cs typeface="Tahoma" panose="020B0604030504040204" pitchFamily="34" charset="0"/>
            </a:rPr>
            <a:t>Right</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to</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maintain</a:t>
          </a:r>
          <a:r>
            <a:rPr lang="es-ES" sz="1600" b="1" i="0" kern="1200" dirty="0">
              <a:latin typeface="Tahoma" panose="020B0604030504040204" pitchFamily="34" charset="0"/>
              <a:ea typeface="Tahoma" panose="020B0604030504040204" pitchFamily="34" charset="0"/>
              <a:cs typeface="Tahoma" panose="020B0604030504040204" pitchFamily="34" charset="0"/>
            </a:rPr>
            <a:t> and </a:t>
          </a:r>
          <a:r>
            <a:rPr lang="es-ES" sz="1600" b="1" i="0" kern="1200" dirty="0" err="1">
              <a:latin typeface="Tahoma" panose="020B0604030504040204" pitchFamily="34" charset="0"/>
              <a:ea typeface="Tahoma" panose="020B0604030504040204" pitchFamily="34" charset="0"/>
              <a:cs typeface="Tahoma" panose="020B0604030504040204" pitchFamily="34" charset="0"/>
            </a:rPr>
            <a:t>develop</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their</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own</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institutional</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structure</a:t>
          </a:r>
          <a:r>
            <a:rPr lang="es-ES" sz="1600" b="1" i="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2661" y="12824"/>
        <a:ext cx="2595421" cy="950400"/>
      </dsp:txXfrm>
    </dsp:sp>
    <dsp:sp modelId="{DE3AF873-3B83-4F79-A49B-CEE67D2F0D4B}">
      <dsp:nvSpPr>
        <dsp:cNvPr id="0" name=""/>
        <dsp:cNvSpPr/>
      </dsp:nvSpPr>
      <dsp:spPr>
        <a:xfrm>
          <a:off x="2661" y="963224"/>
          <a:ext cx="2595421" cy="2427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b="0" i="0" kern="1200">
              <a:latin typeface="Tahoma" panose="020B0604030504040204" pitchFamily="34" charset="0"/>
              <a:ea typeface="Tahoma" panose="020B0604030504040204" pitchFamily="34" charset="0"/>
              <a:cs typeface="Tahoma" panose="020B0604030504040204" pitchFamily="34" charset="0"/>
            </a:rPr>
            <a:t>Includes </a:t>
          </a:r>
          <a:r>
            <a:rPr lang="es-ES" sz="1600" b="0" i="0" kern="1200" dirty="0" err="1">
              <a:latin typeface="Tahoma" panose="020B0604030504040204" pitchFamily="34" charset="0"/>
              <a:ea typeface="Tahoma" panose="020B0604030504040204" pitchFamily="34" charset="0"/>
              <a:cs typeface="Tahoma" panose="020B0604030504040204" pitchFamily="34" charset="0"/>
            </a:rPr>
            <a:t>the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right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maintain</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strengthen</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their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traditional</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institutions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practices</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customs</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participate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actively</a:t>
          </a:r>
          <a:r>
            <a:rPr lang="es-ES" sz="1600" b="0" i="0" kern="1200" dirty="0">
              <a:latin typeface="Tahoma" panose="020B0604030504040204" pitchFamily="34" charset="0"/>
              <a:ea typeface="Tahoma" panose="020B0604030504040204" pitchFamily="34" charset="0"/>
              <a:cs typeface="Tahoma" panose="020B0604030504040204" pitchFamily="34" charset="0"/>
            </a:rPr>
            <a:t> in </a:t>
          </a:r>
          <a:r>
            <a:rPr lang="es-ES" sz="1600" b="0" i="0" kern="1200" dirty="0" err="1">
              <a:latin typeface="Tahoma" panose="020B0604030504040204" pitchFamily="34" charset="0"/>
              <a:ea typeface="Tahoma" panose="020B0604030504040204" pitchFamily="34" charset="0"/>
              <a:cs typeface="Tahoma" panose="020B0604030504040204" pitchFamily="34" charset="0"/>
            </a:rPr>
            <a:t>public</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private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political</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situation</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of</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a:t>
          </a:r>
          <a:r>
            <a:rPr lang="es-ES" sz="1600" b="0" i="0" kern="1200" dirty="0">
              <a:latin typeface="Tahoma" panose="020B0604030504040204" pitchFamily="34" charset="0"/>
              <a:ea typeface="Tahoma" panose="020B0604030504040204" pitchFamily="34" charset="0"/>
              <a:cs typeface="Tahoma" panose="020B0604030504040204" pitchFamily="34" charset="0"/>
            </a:rPr>
            <a:t> country.</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2661" y="963224"/>
        <a:ext cx="2595421" cy="2427394"/>
      </dsp:txXfrm>
    </dsp:sp>
    <dsp:sp modelId="{9821505A-D411-4FF7-9780-C47F8CEEE4C7}">
      <dsp:nvSpPr>
        <dsp:cNvPr id="0" name=""/>
        <dsp:cNvSpPr/>
      </dsp:nvSpPr>
      <dsp:spPr>
        <a:xfrm>
          <a:off x="2961442" y="12824"/>
          <a:ext cx="2595421"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0" i="0" kern="1200" dirty="0" err="1">
              <a:latin typeface="Tahoma" panose="020B0604030504040204" pitchFamily="34" charset="0"/>
              <a:ea typeface="Tahoma" panose="020B0604030504040204" pitchFamily="34" charset="0"/>
              <a:cs typeface="Tahoma" panose="020B0604030504040204" pitchFamily="34" charset="0"/>
            </a:rPr>
            <a:t>Right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cultural </a:t>
          </a:r>
          <a:r>
            <a:rPr lang="es-ES" sz="1600" b="0" i="0" kern="1200" dirty="0" err="1">
              <a:latin typeface="Tahoma" panose="020B0604030504040204" pitchFamily="34" charset="0"/>
              <a:ea typeface="Tahoma" panose="020B0604030504040204" pitchFamily="34" charset="0"/>
              <a:cs typeface="Tahoma" panose="020B0604030504040204" pitchFamily="34" charset="0"/>
            </a:rPr>
            <a:t>identity</a:t>
          </a:r>
          <a:r>
            <a:rPr lang="es-ES" sz="1600" b="0" i="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2961442" y="12824"/>
        <a:ext cx="2595421" cy="950400"/>
      </dsp:txXfrm>
    </dsp:sp>
    <dsp:sp modelId="{755BD7C3-EEF5-4F39-938B-FF1231F363F2}">
      <dsp:nvSpPr>
        <dsp:cNvPr id="0" name=""/>
        <dsp:cNvSpPr/>
      </dsp:nvSpPr>
      <dsp:spPr>
        <a:xfrm>
          <a:off x="2961442" y="963224"/>
          <a:ext cx="2595421" cy="2427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Includes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right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preserve, </a:t>
          </a:r>
          <a:r>
            <a:rPr lang="es-ES" sz="1600" b="0" i="0" kern="1200" dirty="0" err="1">
              <a:latin typeface="Tahoma" panose="020B0604030504040204" pitchFamily="34" charset="0"/>
              <a:ea typeface="Tahoma" panose="020B0604030504040204" pitchFamily="34" charset="0"/>
              <a:cs typeface="Tahoma" panose="020B0604030504040204" pitchFamily="34" charset="0"/>
            </a:rPr>
            <a:t>practice</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revitalize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their</a:t>
          </a:r>
          <a:r>
            <a:rPr lang="es-ES" sz="1600" b="0" i="0" kern="1200" dirty="0">
              <a:latin typeface="Tahoma" panose="020B0604030504040204" pitchFamily="34" charset="0"/>
              <a:ea typeface="Tahoma" panose="020B0604030504040204" pitchFamily="34" charset="0"/>
              <a:cs typeface="Tahoma" panose="020B0604030504040204" pitchFamily="34" charset="0"/>
            </a:rPr>
            <a:t> culture, </a:t>
          </a:r>
          <a:r>
            <a:rPr lang="es-ES" sz="1600" b="0" i="0" kern="1200" dirty="0" err="1">
              <a:latin typeface="Tahoma" panose="020B0604030504040204" pitchFamily="34" charset="0"/>
              <a:ea typeface="Tahoma" panose="020B0604030504040204" pitchFamily="34" charset="0"/>
              <a:cs typeface="Tahoma" panose="020B0604030504040204" pitchFamily="34" charset="0"/>
            </a:rPr>
            <a:t>languages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traditions</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traditional</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ways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of</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life</a:t>
          </a:r>
          <a:r>
            <a:rPr lang="es-ES" sz="1600" b="0" i="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2961442" y="963224"/>
        <a:ext cx="2595421" cy="2427394"/>
      </dsp:txXfrm>
    </dsp:sp>
    <dsp:sp modelId="{54ECF161-B940-4495-BC58-A584A814BBC0}">
      <dsp:nvSpPr>
        <dsp:cNvPr id="0" name=""/>
        <dsp:cNvSpPr/>
      </dsp:nvSpPr>
      <dsp:spPr>
        <a:xfrm>
          <a:off x="5920223" y="12824"/>
          <a:ext cx="2595421"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i="0" kern="1200" dirty="0" err="1">
              <a:latin typeface="Tahoma" panose="020B0604030504040204" pitchFamily="34" charset="0"/>
              <a:ea typeface="Tahoma" panose="020B0604030504040204" pitchFamily="34" charset="0"/>
              <a:cs typeface="Tahoma" panose="020B0604030504040204" pitchFamily="34" charset="0"/>
            </a:rPr>
            <a:t>Right</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to</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redress</a:t>
          </a:r>
          <a:r>
            <a:rPr lang="es-ES" sz="1600" b="1" i="0" kern="1200" dirty="0">
              <a:latin typeface="Tahoma" panose="020B0604030504040204" pitchFamily="34" charset="0"/>
              <a:ea typeface="Tahoma" panose="020B0604030504040204" pitchFamily="34" charset="0"/>
              <a:cs typeface="Tahoma" panose="020B0604030504040204" pitchFamily="34" charset="0"/>
            </a:rPr>
            <a:t> and </a:t>
          </a:r>
          <a:r>
            <a:rPr lang="es-ES" sz="1600" b="1" i="0" kern="1200" dirty="0" err="1">
              <a:latin typeface="Tahoma" panose="020B0604030504040204" pitchFamily="34" charset="0"/>
              <a:ea typeface="Tahoma" panose="020B0604030504040204" pitchFamily="34" charset="0"/>
              <a:cs typeface="Tahoma" panose="020B0604030504040204" pitchFamily="34" charset="0"/>
            </a:rPr>
            <a:t>compensation</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for</a:t>
          </a:r>
          <a:r>
            <a:rPr lang="es-ES" sz="1600" b="1" i="0" kern="1200" dirty="0">
              <a:latin typeface="Tahoma" panose="020B0604030504040204" pitchFamily="34" charset="0"/>
              <a:ea typeface="Tahoma" panose="020B0604030504040204" pitchFamily="34" charset="0"/>
              <a:cs typeface="Tahoma" panose="020B0604030504040204" pitchFamily="34" charset="0"/>
            </a:rPr>
            <a:t> </a:t>
          </a:r>
          <a:r>
            <a:rPr lang="es-ES" sz="1600" b="1" i="0" kern="1200" dirty="0" err="1">
              <a:latin typeface="Tahoma" panose="020B0604030504040204" pitchFamily="34" charset="0"/>
              <a:ea typeface="Tahoma" panose="020B0604030504040204" pitchFamily="34" charset="0"/>
              <a:cs typeface="Tahoma" panose="020B0604030504040204" pitchFamily="34" charset="0"/>
            </a:rPr>
            <a:t>damages</a:t>
          </a:r>
          <a:r>
            <a:rPr lang="es-ES" sz="1600" b="1" i="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5920223" y="12824"/>
        <a:ext cx="2595421" cy="950400"/>
      </dsp:txXfrm>
    </dsp:sp>
    <dsp:sp modelId="{6A4ADAA0-1093-4029-9313-213F7913EEAF}">
      <dsp:nvSpPr>
        <dsp:cNvPr id="0" name=""/>
        <dsp:cNvSpPr/>
      </dsp:nvSpPr>
      <dsp:spPr>
        <a:xfrm>
          <a:off x="5920223" y="963224"/>
          <a:ext cx="2595421" cy="2427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b="1" i="0" kern="120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Includes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right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to</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redress</a:t>
          </a:r>
          <a:r>
            <a:rPr lang="es-ES" sz="1600" b="0" i="0" kern="1200" dirty="0">
              <a:latin typeface="Tahoma" panose="020B0604030504040204" pitchFamily="34" charset="0"/>
              <a:ea typeface="Tahoma" panose="020B0604030504040204" pitchFamily="34" charset="0"/>
              <a:cs typeface="Tahoma" panose="020B0604030504040204" pitchFamily="34" charset="0"/>
            </a:rPr>
            <a:t> and </a:t>
          </a:r>
          <a:r>
            <a:rPr lang="es-ES" sz="1600" b="0" i="0" kern="1200" dirty="0" err="1">
              <a:latin typeface="Tahoma" panose="020B0604030504040204" pitchFamily="34" charset="0"/>
              <a:ea typeface="Tahoma" panose="020B0604030504040204" pitchFamily="34" charset="0"/>
              <a:cs typeface="Tahoma" panose="020B0604030504040204" pitchFamily="34" charset="0"/>
            </a:rPr>
            <a:t>fair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compensation</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for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any</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harm</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they</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may</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suffer</a:t>
          </a:r>
          <a:r>
            <a:rPr lang="es-ES" sz="1600" b="0" i="0" kern="1200" dirty="0">
              <a:latin typeface="Tahoma" panose="020B0604030504040204" pitchFamily="34" charset="0"/>
              <a:ea typeface="Tahoma" panose="020B0604030504040204" pitchFamily="34" charset="0"/>
              <a:cs typeface="Tahoma" panose="020B0604030504040204" pitchFamily="34" charset="0"/>
            </a:rPr>
            <a:t> as a </a:t>
          </a:r>
          <a:r>
            <a:rPr lang="es-ES" sz="1600" b="0" i="0" kern="1200" dirty="0" err="1">
              <a:latin typeface="Tahoma" panose="020B0604030504040204" pitchFamily="34" charset="0"/>
              <a:ea typeface="Tahoma" panose="020B0604030504040204" pitchFamily="34" charset="0"/>
              <a:cs typeface="Tahoma" panose="020B0604030504040204" pitchFamily="34" charset="0"/>
            </a:rPr>
            <a:t>result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of</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governmental</a:t>
          </a:r>
          <a:r>
            <a:rPr lang="es-ES" sz="1600" b="0" i="0" kern="1200" dirty="0">
              <a:latin typeface="Tahoma" panose="020B0604030504040204" pitchFamily="34" charset="0"/>
              <a:ea typeface="Tahoma" panose="020B0604030504040204" pitchFamily="34" charset="0"/>
              <a:cs typeface="Tahoma" panose="020B0604030504040204" pitchFamily="34" charset="0"/>
            </a:rPr>
            <a:t>, industrial </a:t>
          </a:r>
          <a:r>
            <a:rPr lang="es-ES" sz="1600" b="0" i="0" kern="1200" dirty="0" err="1">
              <a:latin typeface="Tahoma" panose="020B0604030504040204" pitchFamily="34" charset="0"/>
              <a:ea typeface="Tahoma" panose="020B0604030504040204" pitchFamily="34" charset="0"/>
              <a:cs typeface="Tahoma" panose="020B0604030504040204" pitchFamily="34" charset="0"/>
            </a:rPr>
            <a:t>or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private</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activities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policies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that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affect</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their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lands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resources</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or</a:t>
          </a:r>
          <a:r>
            <a:rPr lang="es-ES" sz="1600" b="0" i="0" kern="1200" dirty="0">
              <a:latin typeface="Tahoma" panose="020B0604030504040204" pitchFamily="34" charset="0"/>
              <a:ea typeface="Tahoma" panose="020B0604030504040204" pitchFamily="34" charset="0"/>
              <a:cs typeface="Tahoma" panose="020B0604030504040204" pitchFamily="34" charset="0"/>
            </a:rPr>
            <a:t> </a:t>
          </a:r>
          <a:r>
            <a:rPr lang="es-ES" sz="1600" b="0" i="0" kern="1200" dirty="0" err="1">
              <a:latin typeface="Tahoma" panose="020B0604030504040204" pitchFamily="34" charset="0"/>
              <a:ea typeface="Tahoma" panose="020B0604030504040204" pitchFamily="34" charset="0"/>
              <a:cs typeface="Tahoma" panose="020B0604030504040204" pitchFamily="34" charset="0"/>
            </a:rPr>
            <a:t>livelihoods</a:t>
          </a:r>
          <a:r>
            <a:rPr lang="es-ES" sz="1600" b="0" i="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5920223" y="963224"/>
        <a:ext cx="2595421" cy="2427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43EE5-A6D3-41A3-A67A-C9649DF2C6E5}">
      <dsp:nvSpPr>
        <dsp:cNvPr id="0" name=""/>
        <dsp:cNvSpPr/>
      </dsp:nvSpPr>
      <dsp:spPr>
        <a:xfrm>
          <a:off x="0" y="229800"/>
          <a:ext cx="410164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err="1">
              <a:latin typeface="Tahoma" panose="020B0604030504040204" pitchFamily="34" charset="0"/>
              <a:ea typeface="Tahoma" panose="020B0604030504040204" pitchFamily="34" charset="0"/>
              <a:cs typeface="Tahoma" panose="020B0604030504040204" pitchFamily="34" charset="0"/>
            </a:rPr>
            <a:t>Convention</a:t>
          </a:r>
          <a:r>
            <a:rPr lang="es-ES" sz="1600" kern="1200" dirty="0">
              <a:latin typeface="Tahoma" panose="020B0604030504040204" pitchFamily="34" charset="0"/>
              <a:ea typeface="Tahoma" panose="020B0604030504040204" pitchFamily="34" charset="0"/>
              <a:cs typeface="Tahoma" panose="020B0604030504040204" pitchFamily="34" charset="0"/>
            </a:rPr>
            <a:t> 169 </a:t>
          </a:r>
          <a:r>
            <a:rPr lang="es-ES" sz="1600" kern="1200" dirty="0" err="1">
              <a:latin typeface="Tahoma" panose="020B0604030504040204" pitchFamily="34" charset="0"/>
              <a:ea typeface="Tahoma" panose="020B0604030504040204" pitchFamily="34" charset="0"/>
              <a:cs typeface="Tahoma" panose="020B0604030504040204" pitchFamily="34" charset="0"/>
            </a:rPr>
            <a:t>of</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the</a:t>
          </a:r>
          <a:r>
            <a:rPr lang="es-ES" sz="1600" kern="1200" dirty="0">
              <a:latin typeface="Tahoma" panose="020B0604030504040204" pitchFamily="34" charset="0"/>
              <a:ea typeface="Tahoma" panose="020B0604030504040204" pitchFamily="34" charset="0"/>
              <a:cs typeface="Tahoma" panose="020B0604030504040204" pitchFamily="34" charset="0"/>
            </a:rPr>
            <a:t> International Labor </a:t>
          </a:r>
          <a:r>
            <a:rPr lang="es-ES" sz="1600" kern="1200" dirty="0" err="1">
              <a:latin typeface="Tahoma" panose="020B0604030504040204" pitchFamily="34" charset="0"/>
              <a:ea typeface="Tahoma" panose="020B0604030504040204" pitchFamily="34" charset="0"/>
              <a:cs typeface="Tahoma" panose="020B0604030504040204" pitchFamily="34" charset="0"/>
            </a:rPr>
            <a:t>Organization</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is</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the</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main</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international</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instrument</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addressing</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the</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collective</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rights</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of</a:t>
          </a:r>
          <a:r>
            <a:rPr lang="es-ES" sz="1600" kern="1200" dirty="0">
              <a:latin typeface="Tahoma" panose="020B0604030504040204" pitchFamily="34" charset="0"/>
              <a:ea typeface="Tahoma" panose="020B0604030504040204" pitchFamily="34" charset="0"/>
              <a:cs typeface="Tahoma" panose="020B0604030504040204" pitchFamily="34" charset="0"/>
            </a:rPr>
            <a:t> </a:t>
          </a:r>
          <a:r>
            <a:rPr lang="es-ES" sz="1600" kern="1200" dirty="0" err="1">
              <a:latin typeface="Tahoma" panose="020B0604030504040204" pitchFamily="34" charset="0"/>
              <a:ea typeface="Tahoma" panose="020B0604030504040204" pitchFamily="34" charset="0"/>
              <a:cs typeface="Tahoma" panose="020B0604030504040204" pitchFamily="34" charset="0"/>
            </a:rPr>
            <a:t>Indigenous</a:t>
          </a:r>
          <a:r>
            <a:rPr lang="es-ES" sz="1600" kern="1200" dirty="0">
              <a:latin typeface="Tahoma" panose="020B0604030504040204" pitchFamily="34" charset="0"/>
              <a:ea typeface="Tahoma" panose="020B0604030504040204" pitchFamily="34" charset="0"/>
              <a:cs typeface="Tahoma" panose="020B0604030504040204" pitchFamily="34" charset="0"/>
            </a:rPr>
            <a:t> and tribal </a:t>
          </a:r>
          <a:r>
            <a:rPr lang="es-ES" sz="1600" kern="1200" dirty="0" err="1">
              <a:latin typeface="Tahoma" panose="020B0604030504040204" pitchFamily="34" charset="0"/>
              <a:ea typeface="Tahoma" panose="020B0604030504040204" pitchFamily="34" charset="0"/>
              <a:cs typeface="Tahoma" panose="020B0604030504040204" pitchFamily="34" charset="0"/>
            </a:rPr>
            <a:t>peoples</a:t>
          </a:r>
          <a:r>
            <a:rPr lang="es-ES" sz="1600" kern="1200" dirty="0">
              <a:latin typeface="Tahoma" panose="020B0604030504040204" pitchFamily="34" charset="0"/>
              <a:ea typeface="Tahoma" panose="020B0604030504040204" pitchFamily="34" charset="0"/>
              <a:cs typeface="Tahoma" panose="020B0604030504040204" pitchFamily="34" charset="0"/>
            </a:rPr>
            <a:t>.</a:t>
          </a:r>
          <a:endParaRPr lang="es-EC" sz="1600" kern="1200" dirty="0">
            <a:latin typeface="Tahoma" panose="020B0604030504040204" pitchFamily="34" charset="0"/>
            <a:ea typeface="Tahoma" panose="020B0604030504040204" pitchFamily="34" charset="0"/>
            <a:cs typeface="Tahoma" panose="020B0604030504040204" pitchFamily="34" charset="0"/>
          </a:endParaRPr>
        </a:p>
      </dsp:txBody>
      <dsp:txXfrm>
        <a:off x="59399" y="289199"/>
        <a:ext cx="3982848"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F103-72E6-4544-948B-635409A65977}">
      <dsp:nvSpPr>
        <dsp:cNvPr id="0" name=""/>
        <dsp:cNvSpPr/>
      </dsp:nvSpPr>
      <dsp:spPr>
        <a:xfrm>
          <a:off x="0" y="58728"/>
          <a:ext cx="7829801" cy="9555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err="1"/>
            <a:t>Adopted</a:t>
          </a:r>
          <a:r>
            <a:rPr lang="es-ES" sz="1800" kern="1200" dirty="0"/>
            <a:t> in 2007, </a:t>
          </a:r>
          <a:r>
            <a:rPr lang="es-ES" sz="1800" kern="1200" dirty="0" err="1"/>
            <a:t>the</a:t>
          </a:r>
          <a:r>
            <a:rPr lang="es-ES" sz="1800" kern="1200" dirty="0"/>
            <a:t> UNDRIP </a:t>
          </a:r>
          <a:r>
            <a:rPr lang="es-ES" sz="1800" kern="1200" dirty="0" err="1"/>
            <a:t>reaffirms</a:t>
          </a:r>
          <a:r>
            <a:rPr lang="es-ES" sz="1800" kern="1200" dirty="0"/>
            <a:t> </a:t>
          </a:r>
          <a:r>
            <a:rPr lang="es-ES" sz="1800" kern="1200" dirty="0" err="1"/>
            <a:t>the</a:t>
          </a:r>
          <a:r>
            <a:rPr lang="es-ES" sz="1800" kern="1200" dirty="0"/>
            <a:t> </a:t>
          </a:r>
          <a:r>
            <a:rPr lang="es-ES" sz="1800" kern="1200" dirty="0" err="1"/>
            <a:t>right</a:t>
          </a:r>
          <a:r>
            <a:rPr lang="es-ES" sz="1800" kern="1200" dirty="0"/>
            <a:t> </a:t>
          </a:r>
          <a:r>
            <a:rPr lang="es-ES" sz="1800" kern="1200" dirty="0" err="1"/>
            <a:t>of</a:t>
          </a:r>
          <a:r>
            <a:rPr lang="es-ES" sz="1800" kern="1200" dirty="0"/>
            <a:t> </a:t>
          </a:r>
          <a:r>
            <a:rPr lang="es-ES" sz="1800" kern="1200" dirty="0" err="1"/>
            <a:t>Indigenous</a:t>
          </a:r>
          <a:r>
            <a:rPr lang="es-ES" sz="1800" kern="1200" dirty="0"/>
            <a:t> </a:t>
          </a:r>
          <a:r>
            <a:rPr lang="es-ES" sz="1800" kern="1200" dirty="0" err="1"/>
            <a:t>peoples</a:t>
          </a:r>
          <a:r>
            <a:rPr lang="es-ES" sz="1800" kern="1200" dirty="0"/>
            <a:t> </a:t>
          </a:r>
          <a:r>
            <a:rPr lang="es-ES" sz="1800" kern="1200" dirty="0" err="1"/>
            <a:t>to</a:t>
          </a:r>
          <a:r>
            <a:rPr lang="es-ES" sz="1800" kern="1200" dirty="0"/>
            <a:t> free, prior and </a:t>
          </a:r>
          <a:r>
            <a:rPr lang="es-ES" sz="1800" kern="1200" dirty="0" err="1"/>
            <a:t>informed</a:t>
          </a:r>
          <a:r>
            <a:rPr lang="es-ES" sz="1800" kern="1200" dirty="0"/>
            <a:t> </a:t>
          </a:r>
          <a:r>
            <a:rPr lang="es-ES" sz="1800" kern="1200" dirty="0" err="1"/>
            <a:t>consultation</a:t>
          </a:r>
          <a:r>
            <a:rPr lang="es-ES" sz="1800" kern="1200" dirty="0"/>
            <a:t> in </a:t>
          </a:r>
          <a:r>
            <a:rPr lang="es-ES" sz="1800" kern="1200" dirty="0" err="1"/>
            <a:t>Article</a:t>
          </a:r>
          <a:r>
            <a:rPr lang="es-ES" sz="1800" kern="1200" dirty="0"/>
            <a:t> 19.</a:t>
          </a:r>
          <a:endParaRPr lang="es-EC" sz="1800" kern="1200" dirty="0"/>
        </a:p>
      </dsp:txBody>
      <dsp:txXfrm>
        <a:off x="46648" y="105376"/>
        <a:ext cx="7736505" cy="862301"/>
      </dsp:txXfrm>
    </dsp:sp>
    <dsp:sp modelId="{9471FAA5-A853-4DCB-A0B1-6613DF488B37}">
      <dsp:nvSpPr>
        <dsp:cNvPr id="0" name=""/>
        <dsp:cNvSpPr/>
      </dsp:nvSpPr>
      <dsp:spPr>
        <a:xfrm>
          <a:off x="0" y="1066165"/>
          <a:ext cx="7829801" cy="9555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It establishes that states must consult and cooperate in good faith with Indigenous Peoples to obtain their free consent prior to approving any project affecting their lands or resources.</a:t>
          </a:r>
          <a:endParaRPr lang="es-EC" sz="1800" kern="1200"/>
        </a:p>
      </dsp:txBody>
      <dsp:txXfrm>
        <a:off x="46648" y="1112813"/>
        <a:ext cx="7736505" cy="862301"/>
      </dsp:txXfrm>
    </dsp:sp>
    <dsp:sp modelId="{D9A23932-A50D-4A31-BC38-D58E1D9E26FB}">
      <dsp:nvSpPr>
        <dsp:cNvPr id="0" name=""/>
        <dsp:cNvSpPr/>
      </dsp:nvSpPr>
      <dsp:spPr>
        <a:xfrm>
          <a:off x="0" y="2073603"/>
          <a:ext cx="7829801" cy="9555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This statement underscores the importance of respecting and protecting the traditional knowledge, cultures and practices of Indigenous Peoples during the consultation process.</a:t>
          </a:r>
          <a:endParaRPr lang="es-EC" sz="1800" kern="1200"/>
        </a:p>
      </dsp:txBody>
      <dsp:txXfrm>
        <a:off x="46648" y="2120251"/>
        <a:ext cx="7736505" cy="8623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9753718C-2AB4-4104-95C4-C89A2572123C}" type="datetime1">
              <a:rPr lang="es-ES" smtClean="0"/>
              <a:t>03/09/2024</a:t>
            </a:fld>
            <a:endParaRPr lang="es-ES" dirty="0"/>
          </a:p>
        </p:txBody>
      </p:sp>
      <p:sp>
        <p:nvSpPr>
          <p:cNvPr id="4" name="Marcador de pie de página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5" name="Marcador de número de diapositiva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14CC6D6D-E986-427F-AD9C-4E9408DDBE53}" type="slidenum">
              <a:rPr lang="es-ES" smtClean="0"/>
              <a:t>‹Nº›</a:t>
            </a:fld>
            <a:endParaRPr lang="es-ES" dirty="0"/>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D27C58D1-E256-415C-9AFA-C1AFA733E73E}" type="datetime1">
              <a:rPr lang="es-ES" smtClean="0"/>
              <a:t>03/09/2024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115A580F-E35D-42E1-AF82-E41CC201EA91}" type="slidenum">
              <a:rPr lang="es-ES" smtClean="0"/>
              <a:t>‹Nº›</a:t>
            </a:fld>
            <a:endParaRPr lang="es-ES" dirty="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15A580F-E35D-42E1-AF82-E41CC201EA91}" type="slidenum">
              <a:rPr lang="es-ES" smtClean="0"/>
              <a:t>1</a:t>
            </a:fld>
            <a:endParaRPr lang="es-ES" dirty="0"/>
          </a:p>
        </p:txBody>
      </p:sp>
    </p:spTree>
    <p:extLst>
      <p:ext uri="{BB962C8B-B14F-4D97-AF65-F5344CB8AC3E}">
        <p14:creationId xmlns:p14="http://schemas.microsoft.com/office/powerpoint/2010/main" val="293488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15A580F-E35D-42E1-AF82-E41CC201EA91}" type="slidenum">
              <a:rPr lang="es-ES" smtClean="0"/>
              <a:t>21</a:t>
            </a:fld>
            <a:endParaRPr lang="es-ES" dirty="0"/>
          </a:p>
        </p:txBody>
      </p:sp>
    </p:spTree>
    <p:extLst>
      <p:ext uri="{BB962C8B-B14F-4D97-AF65-F5344CB8AC3E}">
        <p14:creationId xmlns:p14="http://schemas.microsoft.com/office/powerpoint/2010/main" val="168053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rtlCol="0" anchor="t">
            <a:normAutofit/>
          </a:bodyPr>
          <a:lstStyle>
            <a:lvl1pPr algn="l">
              <a:defRPr lang="es-ES" sz="54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rtlCol="0" anchor="b">
            <a:normAutofit/>
          </a:bodyPr>
          <a:lstStyle>
            <a:lvl1pPr marL="0" indent="0" algn="l">
              <a:buNone/>
              <a:defRPr lang="es-ES" sz="2000"/>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editar el estilo de subtítulo del patrón</a:t>
            </a:r>
            <a:endParaRPr lang="es-ES" dirty="0"/>
          </a:p>
        </p:txBody>
      </p:sp>
      <p:sp>
        <p:nvSpPr>
          <p:cNvPr id="4" name="Marcador de fecha 3">
            <a:extLst>
              <a:ext uri="{FF2B5EF4-FFF2-40B4-BE49-F238E27FC236}">
                <a16:creationId xmlns:a16="http://schemas.microsoft.com/office/drawing/2014/main" id="{99C8667E-058A-436F-B8EA-5B3A99D43D09}"/>
              </a:ext>
            </a:extLst>
          </p:cNvPr>
          <p:cNvSpPr>
            <a:spLocks noGrp="1"/>
          </p:cNvSpPr>
          <p:nvPr>
            <p:ph type="dt" sz="half" idx="10"/>
          </p:nvPr>
        </p:nvSpPr>
        <p:spPr/>
        <p:txBody>
          <a:bodyPr rtlCol="0"/>
          <a:lstStyle>
            <a:defPPr>
              <a:defRPr lang="es-ES"/>
            </a:defPPr>
          </a:lstStyle>
          <a:p>
            <a:pPr rtl="0"/>
            <a:endParaRPr lang="es-ES" dirty="0"/>
          </a:p>
        </p:txBody>
      </p:sp>
      <p:sp>
        <p:nvSpPr>
          <p:cNvPr id="5" name="Marcador de pie de página 4">
            <a:extLst>
              <a:ext uri="{FF2B5EF4-FFF2-40B4-BE49-F238E27FC236}">
                <a16:creationId xmlns:a16="http://schemas.microsoft.com/office/drawing/2014/main" id="{52680305-1AD7-482D-BFFD-6CDB83AB39A4}"/>
              </a:ext>
            </a:extLst>
          </p:cNvPr>
          <p:cNvSpPr>
            <a:spLocks noGrp="1"/>
          </p:cNvSpPr>
          <p:nvPr>
            <p:ph type="ftr" sz="quarter" idx="11"/>
          </p:nvPr>
        </p:nvSpPr>
        <p:spPr/>
        <p:txBody>
          <a:bodyPr rtlCol="0"/>
          <a:lstStyle>
            <a:defPPr>
              <a:defRPr lang="es-ES"/>
            </a:defPPr>
          </a:lstStyle>
          <a:p>
            <a:pPr rtl="0"/>
            <a:endParaRPr lang="es-ES" dirty="0"/>
          </a:p>
        </p:txBody>
      </p:sp>
      <p:sp>
        <p:nvSpPr>
          <p:cNvPr id="6" name="Marcador de número de diapositiva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7" name="Imagen 6">
            <a:extLst>
              <a:ext uri="{FF2B5EF4-FFF2-40B4-BE49-F238E27FC236}">
                <a16:creationId xmlns:a16="http://schemas.microsoft.com/office/drawing/2014/main" id="{7954B9D4-87F5-3E43-805D-5FC58A19BF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9" name="Imagen 8">
            <a:extLst>
              <a:ext uri="{FF2B5EF4-FFF2-40B4-BE49-F238E27FC236}">
                <a16:creationId xmlns:a16="http://schemas.microsoft.com/office/drawing/2014/main" id="{BAA5EE21-147B-484C-B37E-D5C192960A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1886416346"/>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359C1-C098-4BF4-A55D-782F4E606B8A}"/>
              </a:ext>
            </a:extLst>
          </p:cNvPr>
          <p:cNvSpPr>
            <a:spLocks noGrp="1"/>
          </p:cNvSpPr>
          <p:nvPr>
            <p:ph type="title"/>
          </p:nvPr>
        </p:nvSpPr>
        <p:spPr/>
        <p:txBody>
          <a:bodyPr rtlCol="0"/>
          <a:lstStyle>
            <a:defPPr>
              <a:defRPr lang="es-ES"/>
            </a:defPPr>
          </a:lstStyle>
          <a:p>
            <a:pPr rtl="0"/>
            <a:r>
              <a:rPr lang="es-ES"/>
              <a:t>Haga clic para modificar el estilo de título del patrón</a:t>
            </a:r>
          </a:p>
        </p:txBody>
      </p:sp>
      <p:sp>
        <p:nvSpPr>
          <p:cNvPr id="3" name="Marcador de posición de texto vertical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C8A70B00-53AE-4D3F-91BE-A8D789ED9864}"/>
              </a:ext>
            </a:extLst>
          </p:cNvPr>
          <p:cNvSpPr>
            <a:spLocks noGrp="1"/>
          </p:cNvSpPr>
          <p:nvPr>
            <p:ph type="dt" sz="half" idx="10"/>
          </p:nvPr>
        </p:nvSpPr>
        <p:spPr/>
        <p:txBody>
          <a:bodyPr rtlCol="0"/>
          <a:lstStyle>
            <a:defPPr>
              <a:defRPr lang="es-ES"/>
            </a:defPPr>
          </a:lstStyle>
          <a:p>
            <a:pPr rtl="0"/>
            <a:endParaRPr lang="es-ES" dirty="0"/>
          </a:p>
        </p:txBody>
      </p:sp>
      <p:sp>
        <p:nvSpPr>
          <p:cNvPr id="5" name="Marcador de pie de página 4">
            <a:extLst>
              <a:ext uri="{FF2B5EF4-FFF2-40B4-BE49-F238E27FC236}">
                <a16:creationId xmlns:a16="http://schemas.microsoft.com/office/drawing/2014/main" id="{06647FC7-8124-4F70-A849-B6BCC5189CC3}"/>
              </a:ext>
            </a:extLst>
          </p:cNvPr>
          <p:cNvSpPr>
            <a:spLocks noGrp="1"/>
          </p:cNvSpPr>
          <p:nvPr>
            <p:ph type="ftr" sz="quarter" idx="11"/>
          </p:nvPr>
        </p:nvSpPr>
        <p:spPr/>
        <p:txBody>
          <a:bodyPr rtlCol="0"/>
          <a:lstStyle>
            <a:defPPr>
              <a:defRPr lang="es-ES"/>
            </a:defPPr>
          </a:lstStyle>
          <a:p>
            <a:pPr rtl="0"/>
            <a:endParaRPr lang="es-ES" dirty="0"/>
          </a:p>
        </p:txBody>
      </p:sp>
      <p:sp>
        <p:nvSpPr>
          <p:cNvPr id="6" name="Marcador de número de diapositiva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7" name="Imagen 6">
            <a:extLst>
              <a:ext uri="{FF2B5EF4-FFF2-40B4-BE49-F238E27FC236}">
                <a16:creationId xmlns:a16="http://schemas.microsoft.com/office/drawing/2014/main" id="{6BD93C63-37C2-8C4C-A570-4951C1A93D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8" name="Imagen 7">
            <a:extLst>
              <a:ext uri="{FF2B5EF4-FFF2-40B4-BE49-F238E27FC236}">
                <a16:creationId xmlns:a16="http://schemas.microsoft.com/office/drawing/2014/main" id="{BAAE0DFE-7B2E-E44B-8689-3DF4C209CB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1158234268"/>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rtlCol="0"/>
          <a:lstStyle>
            <a:defPPr>
              <a:defRPr lang="es-ES"/>
            </a:defPPr>
          </a:lstStyle>
          <a:p>
            <a:pPr rtl="0"/>
            <a:r>
              <a:rPr lang="es-ES"/>
              <a:t>Haga clic para modificar el estilo de título del patrón</a:t>
            </a:r>
            <a:endParaRPr lang="es-ES" dirty="0"/>
          </a:p>
        </p:txBody>
      </p:sp>
      <p:sp>
        <p:nvSpPr>
          <p:cNvPr id="3" name="Marcador de posición de texto vertical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56ACD4D0-5BE6-412D-B08B-5DFFD593513E}"/>
              </a:ext>
            </a:extLst>
          </p:cNvPr>
          <p:cNvSpPr>
            <a:spLocks noGrp="1"/>
          </p:cNvSpPr>
          <p:nvPr>
            <p:ph type="dt" sz="half" idx="10"/>
          </p:nvPr>
        </p:nvSpPr>
        <p:spPr/>
        <p:txBody>
          <a:bodyPr rtlCol="0"/>
          <a:lstStyle>
            <a:defPPr>
              <a:defRPr lang="es-ES"/>
            </a:defPPr>
          </a:lstStyle>
          <a:p>
            <a:pPr rtl="0"/>
            <a:endParaRPr lang="es-ES" dirty="0"/>
          </a:p>
        </p:txBody>
      </p:sp>
      <p:sp>
        <p:nvSpPr>
          <p:cNvPr id="5" name="Marcador de pie de página 4">
            <a:extLst>
              <a:ext uri="{FF2B5EF4-FFF2-40B4-BE49-F238E27FC236}">
                <a16:creationId xmlns:a16="http://schemas.microsoft.com/office/drawing/2014/main" id="{55021651-B786-4A39-A10F-F5231D0A2C5E}"/>
              </a:ext>
            </a:extLst>
          </p:cNvPr>
          <p:cNvSpPr>
            <a:spLocks noGrp="1"/>
          </p:cNvSpPr>
          <p:nvPr>
            <p:ph type="ftr" sz="quarter" idx="11"/>
          </p:nvPr>
        </p:nvSpPr>
        <p:spPr/>
        <p:txBody>
          <a:bodyPr rtlCol="0"/>
          <a:lstStyle>
            <a:defPPr>
              <a:defRPr lang="es-ES"/>
            </a:defPPr>
          </a:lstStyle>
          <a:p>
            <a:pPr rtl="0"/>
            <a:endParaRPr lang="es-ES" dirty="0"/>
          </a:p>
        </p:txBody>
      </p:sp>
      <p:sp>
        <p:nvSpPr>
          <p:cNvPr id="6" name="Marcador de número de diapositiva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7" name="Imagen 6">
            <a:extLst>
              <a:ext uri="{FF2B5EF4-FFF2-40B4-BE49-F238E27FC236}">
                <a16:creationId xmlns:a16="http://schemas.microsoft.com/office/drawing/2014/main" id="{400DCA92-023D-F447-8DAD-63D6E9B19D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8" name="Imagen 7">
            <a:extLst>
              <a:ext uri="{FF2B5EF4-FFF2-40B4-BE49-F238E27FC236}">
                <a16:creationId xmlns:a16="http://schemas.microsoft.com/office/drawing/2014/main" id="{1C5CAEAB-9F60-DB46-B50B-CD4CAC1BD1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62617871"/>
      </p:ext>
    </p:extLst>
  </p:cSld>
  <p:clrMapOvr>
    <a:masterClrMapping/>
  </p:clrMapOvr>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9AE8321-5884-9E75-1272-926961F3131D}"/>
              </a:ext>
            </a:extLst>
          </p:cNvPr>
          <p:cNvSpPr>
            <a:spLocks noGrp="1"/>
          </p:cNvSpPr>
          <p:nvPr>
            <p:ph type="title" hasCustomPrompt="1"/>
          </p:nvPr>
        </p:nvSpPr>
        <p:spPr>
          <a:xfrm>
            <a:off x="685800" y="908591"/>
            <a:ext cx="4058728" cy="5225507"/>
          </a:xfrm>
        </p:spPr>
        <p:txBody>
          <a:bodyPr rtlCol="0" anchor="t">
            <a:normAutofit/>
          </a:bodyPr>
          <a:lstStyle>
            <a:lvl1pPr>
              <a:defRPr lang="es-ES" sz="3200"/>
            </a:lvl1pPr>
          </a:lstStyle>
          <a:p>
            <a:pPr rtl="0"/>
            <a:r>
              <a:rPr lang="es-ES" dirty="0"/>
              <a:t>Haga clic para agregar un título</a:t>
            </a:r>
          </a:p>
        </p:txBody>
      </p:sp>
      <p:sp>
        <p:nvSpPr>
          <p:cNvPr id="9" name="Marcador de posición de imagen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699125" y="0"/>
            <a:ext cx="5786438" cy="6134100"/>
          </a:xfrm>
        </p:spPr>
        <p:txBody>
          <a:bodyPr rtlCol="0"/>
          <a:lstStyle>
            <a:lvl1pPr marL="0" indent="0" algn="ctr">
              <a:buNone/>
              <a:defRPr lang="es-ES"/>
            </a:lvl1pPr>
          </a:lstStyle>
          <a:p>
            <a:pPr rtl="0"/>
            <a:r>
              <a:rPr lang="es-ES"/>
              <a:t>Haga clic en el icono para insertar una imagen</a:t>
            </a:r>
          </a:p>
        </p:txBody>
      </p:sp>
      <p:sp>
        <p:nvSpPr>
          <p:cNvPr id="4" name="Marcador de número de diapositiva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lang="es-ES" sz="1400">
                <a:solidFill>
                  <a:schemeClr val="tx1"/>
                </a:solidFill>
              </a:defRPr>
            </a:lvl1pPr>
          </a:lstStyle>
          <a:p>
            <a:pPr rtl="0"/>
            <a:fld id="{C3DB2ADC-AF19-4574-8C10-79B5B04FCA27}" type="slidenum">
              <a:rPr lang="es-ES" smtClean="0"/>
              <a:pPr rtl="0"/>
              <a:t>‹Nº›</a:t>
            </a:fld>
            <a:endParaRPr lang="es-ES" dirty="0"/>
          </a:p>
        </p:txBody>
      </p:sp>
      <p:cxnSp>
        <p:nvCxnSpPr>
          <p:cNvPr id="3" name="Conector recto 2">
            <a:extLst>
              <a:ext uri="{FF2B5EF4-FFF2-40B4-BE49-F238E27FC236}">
                <a16:creationId xmlns:a16="http://schemas.microsoft.com/office/drawing/2014/main" id="{8B32A424-7EFB-F80C-2BDA-94D103A55F77}"/>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68EFEEF-ABDC-22C9-C5DB-0494BEB8687D}"/>
              </a:ext>
              <a:ext uri="{C183D7F6-B498-43B3-948B-1728B52AA6E4}">
                <adec:decorative xmlns:adec="http://schemas.microsoft.com/office/drawing/2017/decorative" val="1"/>
              </a:ext>
            </a:extLst>
          </p:cNvPr>
          <p:cNvCxnSpPr>
            <a:cxnSpLocks/>
          </p:cNvCxnSpPr>
          <p:nvPr userDrawn="1"/>
        </p:nvCxnSpPr>
        <p:spPr>
          <a:xfrm>
            <a:off x="5699342" y="6144485"/>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2485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ierr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9AE8321-5884-9E75-1272-926961F3131D}"/>
              </a:ext>
            </a:extLst>
          </p:cNvPr>
          <p:cNvSpPr>
            <a:spLocks noGrp="1"/>
          </p:cNvSpPr>
          <p:nvPr>
            <p:ph type="title" hasCustomPrompt="1"/>
          </p:nvPr>
        </p:nvSpPr>
        <p:spPr>
          <a:xfrm>
            <a:off x="763439" y="684311"/>
            <a:ext cx="4058728" cy="2749009"/>
          </a:xfrm>
        </p:spPr>
        <p:txBody>
          <a:bodyPr rtlCol="0" anchor="b">
            <a:normAutofit/>
          </a:bodyPr>
          <a:lstStyle>
            <a:lvl1pPr algn="l">
              <a:defRPr lang="es-ES" sz="3200"/>
            </a:lvl1pPr>
          </a:lstStyle>
          <a:p>
            <a:pPr rtl="0"/>
            <a:r>
              <a:rPr lang="es-ES"/>
              <a:t>Haga clic para agregar un título</a:t>
            </a:r>
          </a:p>
        </p:txBody>
      </p:sp>
      <p:cxnSp>
        <p:nvCxnSpPr>
          <p:cNvPr id="11" name="Conector recto 10">
            <a:extLst>
              <a:ext uri="{FF2B5EF4-FFF2-40B4-BE49-F238E27FC236}">
                <a16:creationId xmlns:a16="http://schemas.microsoft.com/office/drawing/2014/main" id="{FB621246-77E4-43F0-CD40-C7DB9555D266}"/>
              </a:ext>
              <a:ext uri="{C183D7F6-B498-43B3-948B-1728B52AA6E4}">
                <adec:decorative xmlns:adec="http://schemas.microsoft.com/office/drawing/2017/decorative" val="1"/>
              </a:ext>
            </a:extLst>
          </p:cNvPr>
          <p:cNvCxnSpPr>
            <a:cxnSpLocks/>
          </p:cNvCxnSpPr>
          <p:nvPr userDrawn="1"/>
        </p:nvCxnSpPr>
        <p:spPr>
          <a:xfrm>
            <a:off x="5713726" y="6150993"/>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rcador de contenido 12">
            <a:extLst>
              <a:ext uri="{FF2B5EF4-FFF2-40B4-BE49-F238E27FC236}">
                <a16:creationId xmlns:a16="http://schemas.microsoft.com/office/drawing/2014/main" id="{5EB8AC8C-DEDA-D180-1CD8-B67B47276E34}"/>
              </a:ext>
            </a:extLst>
          </p:cNvPr>
          <p:cNvSpPr>
            <a:spLocks noGrp="1"/>
          </p:cNvSpPr>
          <p:nvPr>
            <p:ph sz="quarter" idx="11" hasCustomPrompt="1"/>
          </p:nvPr>
        </p:nvSpPr>
        <p:spPr>
          <a:xfrm>
            <a:off x="757600" y="3662835"/>
            <a:ext cx="4064567" cy="2468396"/>
          </a:xfrm>
        </p:spPr>
        <p:txBody>
          <a:bodyPr rtlCol="0"/>
          <a:lstStyle>
            <a:lvl1pPr marL="0" indent="0">
              <a:spcBef>
                <a:spcPts val="0"/>
              </a:spcBef>
              <a:buNone/>
              <a:defRPr lang="es-ES"/>
            </a:lvl1pPr>
            <a:lvl2pPr marL="457200" indent="0">
              <a:spcBef>
                <a:spcPts val="0"/>
              </a:spcBef>
              <a:buNone/>
              <a:defRPr lang="es-ES"/>
            </a:lvl2pPr>
            <a:lvl3pPr marL="914400" indent="0">
              <a:spcBef>
                <a:spcPts val="0"/>
              </a:spcBef>
              <a:buNone/>
              <a:defRPr lang="es-ES"/>
            </a:lvl3pPr>
            <a:lvl4pPr marL="1371600" indent="0">
              <a:spcBef>
                <a:spcPts val="0"/>
              </a:spcBef>
              <a:buNone/>
              <a:defRPr lang="es-ES"/>
            </a:lvl4pPr>
            <a:lvl5pPr marL="1828800" indent="0">
              <a:spcBef>
                <a:spcPts val="0"/>
              </a:spcBef>
              <a:buNone/>
              <a:defRPr lang="es-ES"/>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34889169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913155" y="185634"/>
            <a:ext cx="5579110" cy="8208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334" b="0" i="0">
                <a:solidFill>
                  <a:srgbClr val="3F7D6A"/>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3"/>
          <p:cNvSpPr txBox="1">
            <a:spLocks noGrp="1"/>
          </p:cNvSpPr>
          <p:nvPr>
            <p:ph type="body" idx="1"/>
          </p:nvPr>
        </p:nvSpPr>
        <p:spPr>
          <a:xfrm>
            <a:off x="683116" y="1485231"/>
            <a:ext cx="8523616" cy="321627"/>
          </a:xfrm>
          <a:prstGeom prst="rect">
            <a:avLst/>
          </a:prstGeom>
          <a:noFill/>
          <a:ln>
            <a:noFill/>
          </a:ln>
        </p:spPr>
        <p:txBody>
          <a:bodyPr spcFirstLastPara="1" wrap="square" lIns="0" tIns="0" rIns="0" bIns="0" anchor="t" anchorCtr="0">
            <a:spAutoFit/>
          </a:bodyPr>
          <a:lstStyle>
            <a:lvl1pPr marL="304815" lvl="0" indent="-152408" algn="l">
              <a:spcBef>
                <a:spcPts val="0"/>
              </a:spcBef>
              <a:spcAft>
                <a:spcPts val="0"/>
              </a:spcAft>
              <a:buSzPts val="1400"/>
              <a:buNone/>
              <a:defRPr sz="1900" b="0" i="0">
                <a:solidFill>
                  <a:srgbClr val="2E2E2E"/>
                </a:solidFill>
                <a:latin typeface="Tahoma"/>
                <a:ea typeface="Tahoma"/>
                <a:cs typeface="Tahoma"/>
                <a:sym typeface="Tahoma"/>
              </a:defRPr>
            </a:lvl1pPr>
            <a:lvl2pPr marL="609630" lvl="1" indent="-152408" algn="l">
              <a:spcBef>
                <a:spcPts val="0"/>
              </a:spcBef>
              <a:spcAft>
                <a:spcPts val="0"/>
              </a:spcAft>
              <a:buSzPts val="1400"/>
              <a:buNone/>
              <a:defRPr/>
            </a:lvl2pPr>
            <a:lvl3pPr marL="914446" lvl="2" indent="-152408" algn="l">
              <a:spcBef>
                <a:spcPts val="0"/>
              </a:spcBef>
              <a:spcAft>
                <a:spcPts val="0"/>
              </a:spcAft>
              <a:buSzPts val="1400"/>
              <a:buNone/>
              <a:defRPr/>
            </a:lvl3pPr>
            <a:lvl4pPr marL="1219261" lvl="3" indent="-152408" algn="l">
              <a:spcBef>
                <a:spcPts val="0"/>
              </a:spcBef>
              <a:spcAft>
                <a:spcPts val="0"/>
              </a:spcAft>
              <a:buSzPts val="1400"/>
              <a:buNone/>
              <a:defRPr/>
            </a:lvl4pPr>
            <a:lvl5pPr marL="1524076" lvl="4" indent="-152408" algn="l">
              <a:spcBef>
                <a:spcPts val="0"/>
              </a:spcBef>
              <a:spcAft>
                <a:spcPts val="0"/>
              </a:spcAft>
              <a:buSzPts val="1400"/>
              <a:buNone/>
              <a:defRPr/>
            </a:lvl5pPr>
            <a:lvl6pPr marL="1828891" lvl="5" indent="-152408" algn="l">
              <a:spcBef>
                <a:spcPts val="0"/>
              </a:spcBef>
              <a:spcAft>
                <a:spcPts val="0"/>
              </a:spcAft>
              <a:buSzPts val="1400"/>
              <a:buNone/>
              <a:defRPr/>
            </a:lvl6pPr>
            <a:lvl7pPr marL="2133707" lvl="6" indent="-152408" algn="l">
              <a:spcBef>
                <a:spcPts val="0"/>
              </a:spcBef>
              <a:spcAft>
                <a:spcPts val="0"/>
              </a:spcAft>
              <a:buSzPts val="1400"/>
              <a:buNone/>
              <a:defRPr/>
            </a:lvl7pPr>
            <a:lvl8pPr marL="2438522" lvl="7" indent="-152408" algn="l">
              <a:spcBef>
                <a:spcPts val="0"/>
              </a:spcBef>
              <a:spcAft>
                <a:spcPts val="0"/>
              </a:spcAft>
              <a:buSzPts val="1400"/>
              <a:buNone/>
              <a:defRPr/>
            </a:lvl8pPr>
            <a:lvl9pPr marL="2743337" lvl="8" indent="-15240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145280" y="6377940"/>
            <a:ext cx="3901440" cy="16158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3"/>
          <p:cNvSpPr txBox="1">
            <a:spLocks noGrp="1"/>
          </p:cNvSpPr>
          <p:nvPr>
            <p:ph type="dt" idx="10"/>
          </p:nvPr>
        </p:nvSpPr>
        <p:spPr>
          <a:xfrm>
            <a:off x="609600" y="6377940"/>
            <a:ext cx="2804160" cy="1615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8778241" y="6377940"/>
            <a:ext cx="2804160"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3899283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6"/>
        <p:cNvGrpSpPr/>
        <p:nvPr/>
      </p:nvGrpSpPr>
      <p:grpSpPr>
        <a:xfrm>
          <a:off x="0" y="0"/>
          <a:ext cx="0" cy="0"/>
          <a:chOff x="0" y="0"/>
          <a:chExt cx="0" cy="0"/>
        </a:xfrm>
      </p:grpSpPr>
      <p:sp>
        <p:nvSpPr>
          <p:cNvPr id="27" name="Google Shape;27;p24"/>
          <p:cNvSpPr/>
          <p:nvPr/>
        </p:nvSpPr>
        <p:spPr>
          <a:xfrm>
            <a:off x="0" y="0"/>
            <a:ext cx="12192000" cy="6858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F4F4F4"/>
          </a:solidFill>
          <a:ln>
            <a:noFill/>
          </a:ln>
        </p:spPr>
        <p:txBody>
          <a:bodyPr spcFirstLastPara="1" wrap="square" lIns="0" tIns="0" rIns="0" bIns="0" anchor="t" anchorCtr="0">
            <a:noAutofit/>
          </a:bodyPr>
          <a:lstStyle/>
          <a:p>
            <a:pPr marL="0" lvl="0" indent="0" algn="l" rtl="0">
              <a:spcBef>
                <a:spcPts val="0"/>
              </a:spcBef>
              <a:spcAft>
                <a:spcPts val="0"/>
              </a:spcAft>
              <a:buNone/>
            </a:pPr>
            <a:endParaRPr sz="1200"/>
          </a:p>
        </p:txBody>
      </p:sp>
      <p:sp>
        <p:nvSpPr>
          <p:cNvPr id="28" name="Google Shape;28;p24"/>
          <p:cNvSpPr/>
          <p:nvPr/>
        </p:nvSpPr>
        <p:spPr>
          <a:xfrm>
            <a:off x="1087569" y="1685591"/>
            <a:ext cx="826347" cy="826347"/>
          </a:xfrm>
          <a:custGeom>
            <a:avLst/>
            <a:gdLst/>
            <a:ahLst/>
            <a:cxnLst/>
            <a:rect l="l" t="t" r="r" b="b"/>
            <a:pathLst>
              <a:path w="1239520" h="1239520" extrusionOk="0">
                <a:moveTo>
                  <a:pt x="619631" y="1239262"/>
                </a:moveTo>
                <a:lnTo>
                  <a:pt x="571207" y="1237398"/>
                </a:lnTo>
                <a:lnTo>
                  <a:pt x="523803" y="1231897"/>
                </a:lnTo>
                <a:lnTo>
                  <a:pt x="477555" y="1222897"/>
                </a:lnTo>
                <a:lnTo>
                  <a:pt x="432603" y="1210537"/>
                </a:lnTo>
                <a:lnTo>
                  <a:pt x="389082" y="1194952"/>
                </a:lnTo>
                <a:lnTo>
                  <a:pt x="347133" y="1176282"/>
                </a:lnTo>
                <a:lnTo>
                  <a:pt x="306891" y="1154665"/>
                </a:lnTo>
                <a:lnTo>
                  <a:pt x="268495" y="1130237"/>
                </a:lnTo>
                <a:lnTo>
                  <a:pt x="232083" y="1103136"/>
                </a:lnTo>
                <a:lnTo>
                  <a:pt x="197792" y="1073502"/>
                </a:lnTo>
                <a:lnTo>
                  <a:pt x="165760" y="1041470"/>
                </a:lnTo>
                <a:lnTo>
                  <a:pt x="136126" y="1007179"/>
                </a:lnTo>
                <a:lnTo>
                  <a:pt x="109025" y="970767"/>
                </a:lnTo>
                <a:lnTo>
                  <a:pt x="84597" y="932371"/>
                </a:lnTo>
                <a:lnTo>
                  <a:pt x="62980" y="892129"/>
                </a:lnTo>
                <a:lnTo>
                  <a:pt x="44310" y="850180"/>
                </a:lnTo>
                <a:lnTo>
                  <a:pt x="28725" y="806660"/>
                </a:lnTo>
                <a:lnTo>
                  <a:pt x="16364" y="761707"/>
                </a:lnTo>
                <a:lnTo>
                  <a:pt x="7365" y="715459"/>
                </a:lnTo>
                <a:lnTo>
                  <a:pt x="1864" y="668055"/>
                </a:lnTo>
                <a:lnTo>
                  <a:pt x="0" y="619631"/>
                </a:lnTo>
                <a:lnTo>
                  <a:pt x="1864" y="571207"/>
                </a:lnTo>
                <a:lnTo>
                  <a:pt x="7365" y="523803"/>
                </a:lnTo>
                <a:lnTo>
                  <a:pt x="16364" y="477555"/>
                </a:lnTo>
                <a:lnTo>
                  <a:pt x="28725" y="432603"/>
                </a:lnTo>
                <a:lnTo>
                  <a:pt x="44310" y="389082"/>
                </a:lnTo>
                <a:lnTo>
                  <a:pt x="62980" y="347133"/>
                </a:lnTo>
                <a:lnTo>
                  <a:pt x="84597" y="306891"/>
                </a:lnTo>
                <a:lnTo>
                  <a:pt x="109025" y="268495"/>
                </a:lnTo>
                <a:lnTo>
                  <a:pt x="136126" y="232083"/>
                </a:lnTo>
                <a:lnTo>
                  <a:pt x="165760" y="197792"/>
                </a:lnTo>
                <a:lnTo>
                  <a:pt x="197792" y="165760"/>
                </a:lnTo>
                <a:lnTo>
                  <a:pt x="232083" y="136126"/>
                </a:lnTo>
                <a:lnTo>
                  <a:pt x="268495" y="109025"/>
                </a:lnTo>
                <a:lnTo>
                  <a:pt x="306891" y="84597"/>
                </a:lnTo>
                <a:lnTo>
                  <a:pt x="347133" y="62980"/>
                </a:lnTo>
                <a:lnTo>
                  <a:pt x="389082" y="44310"/>
                </a:lnTo>
                <a:lnTo>
                  <a:pt x="432603" y="28725"/>
                </a:lnTo>
                <a:lnTo>
                  <a:pt x="477555" y="16364"/>
                </a:lnTo>
                <a:lnTo>
                  <a:pt x="523803" y="7365"/>
                </a:lnTo>
                <a:lnTo>
                  <a:pt x="571207" y="1864"/>
                </a:lnTo>
                <a:lnTo>
                  <a:pt x="619631" y="0"/>
                </a:lnTo>
                <a:lnTo>
                  <a:pt x="668055" y="1864"/>
                </a:lnTo>
                <a:lnTo>
                  <a:pt x="715459" y="7365"/>
                </a:lnTo>
                <a:lnTo>
                  <a:pt x="761707" y="16364"/>
                </a:lnTo>
                <a:lnTo>
                  <a:pt x="806659" y="28725"/>
                </a:lnTo>
                <a:lnTo>
                  <a:pt x="850179" y="44310"/>
                </a:lnTo>
                <a:lnTo>
                  <a:pt x="892129" y="62980"/>
                </a:lnTo>
                <a:lnTo>
                  <a:pt x="932371" y="84597"/>
                </a:lnTo>
                <a:lnTo>
                  <a:pt x="970767" y="109025"/>
                </a:lnTo>
                <a:lnTo>
                  <a:pt x="1007179" y="136126"/>
                </a:lnTo>
                <a:lnTo>
                  <a:pt x="1041470" y="165760"/>
                </a:lnTo>
                <a:lnTo>
                  <a:pt x="1073501" y="197792"/>
                </a:lnTo>
                <a:lnTo>
                  <a:pt x="1103136" y="232083"/>
                </a:lnTo>
                <a:lnTo>
                  <a:pt x="1130237" y="268495"/>
                </a:lnTo>
                <a:lnTo>
                  <a:pt x="1154665" y="306891"/>
                </a:lnTo>
                <a:lnTo>
                  <a:pt x="1176282" y="347133"/>
                </a:lnTo>
                <a:lnTo>
                  <a:pt x="1194952" y="389082"/>
                </a:lnTo>
                <a:lnTo>
                  <a:pt x="1210537" y="432603"/>
                </a:lnTo>
                <a:lnTo>
                  <a:pt x="1222897" y="477555"/>
                </a:lnTo>
                <a:lnTo>
                  <a:pt x="1231897" y="523803"/>
                </a:lnTo>
                <a:lnTo>
                  <a:pt x="1237398" y="571207"/>
                </a:lnTo>
                <a:lnTo>
                  <a:pt x="1239262" y="619631"/>
                </a:lnTo>
                <a:lnTo>
                  <a:pt x="1237398" y="668055"/>
                </a:lnTo>
                <a:lnTo>
                  <a:pt x="1231897" y="715459"/>
                </a:lnTo>
                <a:lnTo>
                  <a:pt x="1222897" y="761707"/>
                </a:lnTo>
                <a:lnTo>
                  <a:pt x="1210537" y="806660"/>
                </a:lnTo>
                <a:lnTo>
                  <a:pt x="1194952" y="850180"/>
                </a:lnTo>
                <a:lnTo>
                  <a:pt x="1176282" y="892129"/>
                </a:lnTo>
                <a:lnTo>
                  <a:pt x="1154665" y="932371"/>
                </a:lnTo>
                <a:lnTo>
                  <a:pt x="1130237" y="970767"/>
                </a:lnTo>
                <a:lnTo>
                  <a:pt x="1103136" y="1007179"/>
                </a:lnTo>
                <a:lnTo>
                  <a:pt x="1073501" y="1041470"/>
                </a:lnTo>
                <a:lnTo>
                  <a:pt x="1041470" y="1073502"/>
                </a:lnTo>
                <a:lnTo>
                  <a:pt x="1007179" y="1103136"/>
                </a:lnTo>
                <a:lnTo>
                  <a:pt x="970767" y="1130237"/>
                </a:lnTo>
                <a:lnTo>
                  <a:pt x="932371" y="1154665"/>
                </a:lnTo>
                <a:lnTo>
                  <a:pt x="892129" y="1176282"/>
                </a:lnTo>
                <a:lnTo>
                  <a:pt x="850179" y="1194952"/>
                </a:lnTo>
                <a:lnTo>
                  <a:pt x="806659" y="1210537"/>
                </a:lnTo>
                <a:lnTo>
                  <a:pt x="761707" y="1222897"/>
                </a:lnTo>
                <a:lnTo>
                  <a:pt x="715459" y="1231897"/>
                </a:lnTo>
                <a:lnTo>
                  <a:pt x="668055" y="1237398"/>
                </a:lnTo>
                <a:lnTo>
                  <a:pt x="619631" y="1239262"/>
                </a:lnTo>
                <a:close/>
              </a:path>
            </a:pathLst>
          </a:custGeom>
          <a:solidFill>
            <a:srgbClr val="E4A67B"/>
          </a:solidFill>
          <a:ln>
            <a:noFill/>
          </a:ln>
        </p:spPr>
        <p:txBody>
          <a:bodyPr spcFirstLastPara="1" wrap="square" lIns="0" tIns="0" rIns="0" bIns="0" anchor="t" anchorCtr="0">
            <a:noAutofit/>
          </a:bodyPr>
          <a:lstStyle/>
          <a:p>
            <a:pPr marL="0" lvl="0" indent="0" algn="l" rtl="0">
              <a:spcBef>
                <a:spcPts val="0"/>
              </a:spcBef>
              <a:spcAft>
                <a:spcPts val="0"/>
              </a:spcAft>
              <a:buNone/>
            </a:pPr>
            <a:endParaRPr sz="1200"/>
          </a:p>
        </p:txBody>
      </p:sp>
      <p:sp>
        <p:nvSpPr>
          <p:cNvPr id="29" name="Google Shape;29;p24"/>
          <p:cNvSpPr/>
          <p:nvPr/>
        </p:nvSpPr>
        <p:spPr>
          <a:xfrm>
            <a:off x="4193393" y="1769606"/>
            <a:ext cx="826347" cy="826347"/>
          </a:xfrm>
          <a:custGeom>
            <a:avLst/>
            <a:gdLst/>
            <a:ahLst/>
            <a:cxnLst/>
            <a:rect l="l" t="t" r="r" b="b"/>
            <a:pathLst>
              <a:path w="1239520" h="1239520" extrusionOk="0">
                <a:moveTo>
                  <a:pt x="619635" y="1239262"/>
                </a:moveTo>
                <a:lnTo>
                  <a:pt x="571207" y="1237398"/>
                </a:lnTo>
                <a:lnTo>
                  <a:pt x="523803" y="1231897"/>
                </a:lnTo>
                <a:lnTo>
                  <a:pt x="477555" y="1222898"/>
                </a:lnTo>
                <a:lnTo>
                  <a:pt x="432603" y="1210537"/>
                </a:lnTo>
                <a:lnTo>
                  <a:pt x="389083" y="1194952"/>
                </a:lnTo>
                <a:lnTo>
                  <a:pt x="347133" y="1176282"/>
                </a:lnTo>
                <a:lnTo>
                  <a:pt x="306891" y="1154665"/>
                </a:lnTo>
                <a:lnTo>
                  <a:pt x="268495" y="1130237"/>
                </a:lnTo>
                <a:lnTo>
                  <a:pt x="232083" y="1103136"/>
                </a:lnTo>
                <a:lnTo>
                  <a:pt x="197792" y="1073501"/>
                </a:lnTo>
                <a:lnTo>
                  <a:pt x="165760" y="1041470"/>
                </a:lnTo>
                <a:lnTo>
                  <a:pt x="136126" y="1007179"/>
                </a:lnTo>
                <a:lnTo>
                  <a:pt x="109025" y="970767"/>
                </a:lnTo>
                <a:lnTo>
                  <a:pt x="84597" y="932371"/>
                </a:lnTo>
                <a:lnTo>
                  <a:pt x="62980" y="892129"/>
                </a:lnTo>
                <a:lnTo>
                  <a:pt x="44310" y="850179"/>
                </a:lnTo>
                <a:lnTo>
                  <a:pt x="28725" y="806659"/>
                </a:lnTo>
                <a:lnTo>
                  <a:pt x="16364" y="761707"/>
                </a:lnTo>
                <a:lnTo>
                  <a:pt x="7365" y="715459"/>
                </a:lnTo>
                <a:lnTo>
                  <a:pt x="1864" y="668055"/>
                </a:lnTo>
                <a:lnTo>
                  <a:pt x="0" y="619629"/>
                </a:lnTo>
                <a:lnTo>
                  <a:pt x="1864" y="571207"/>
                </a:lnTo>
                <a:lnTo>
                  <a:pt x="7365" y="523802"/>
                </a:lnTo>
                <a:lnTo>
                  <a:pt x="16364" y="477555"/>
                </a:lnTo>
                <a:lnTo>
                  <a:pt x="28725" y="432602"/>
                </a:lnTo>
                <a:lnTo>
                  <a:pt x="44310" y="389082"/>
                </a:lnTo>
                <a:lnTo>
                  <a:pt x="62980" y="347133"/>
                </a:lnTo>
                <a:lnTo>
                  <a:pt x="84597" y="306891"/>
                </a:lnTo>
                <a:lnTo>
                  <a:pt x="109025" y="268495"/>
                </a:lnTo>
                <a:lnTo>
                  <a:pt x="136126" y="232083"/>
                </a:lnTo>
                <a:lnTo>
                  <a:pt x="165760" y="197792"/>
                </a:lnTo>
                <a:lnTo>
                  <a:pt x="197792" y="165760"/>
                </a:lnTo>
                <a:lnTo>
                  <a:pt x="232083" y="136126"/>
                </a:lnTo>
                <a:lnTo>
                  <a:pt x="268495" y="109025"/>
                </a:lnTo>
                <a:lnTo>
                  <a:pt x="306891" y="84597"/>
                </a:lnTo>
                <a:lnTo>
                  <a:pt x="347133" y="62980"/>
                </a:lnTo>
                <a:lnTo>
                  <a:pt x="389083" y="44310"/>
                </a:lnTo>
                <a:lnTo>
                  <a:pt x="432603" y="28725"/>
                </a:lnTo>
                <a:lnTo>
                  <a:pt x="477555" y="16364"/>
                </a:lnTo>
                <a:lnTo>
                  <a:pt x="523803" y="7365"/>
                </a:lnTo>
                <a:lnTo>
                  <a:pt x="571207" y="1864"/>
                </a:lnTo>
                <a:lnTo>
                  <a:pt x="619631" y="0"/>
                </a:lnTo>
                <a:lnTo>
                  <a:pt x="668055" y="1864"/>
                </a:lnTo>
                <a:lnTo>
                  <a:pt x="715460" y="7365"/>
                </a:lnTo>
                <a:lnTo>
                  <a:pt x="761707" y="16364"/>
                </a:lnTo>
                <a:lnTo>
                  <a:pt x="806660" y="28725"/>
                </a:lnTo>
                <a:lnTo>
                  <a:pt x="850180" y="44310"/>
                </a:lnTo>
                <a:lnTo>
                  <a:pt x="892129" y="62980"/>
                </a:lnTo>
                <a:lnTo>
                  <a:pt x="932371" y="84597"/>
                </a:lnTo>
                <a:lnTo>
                  <a:pt x="970767" y="109025"/>
                </a:lnTo>
                <a:lnTo>
                  <a:pt x="1007179" y="136126"/>
                </a:lnTo>
                <a:lnTo>
                  <a:pt x="1041470" y="165760"/>
                </a:lnTo>
                <a:lnTo>
                  <a:pt x="1073501" y="197792"/>
                </a:lnTo>
                <a:lnTo>
                  <a:pt x="1103136" y="232083"/>
                </a:lnTo>
                <a:lnTo>
                  <a:pt x="1130237" y="268495"/>
                </a:lnTo>
                <a:lnTo>
                  <a:pt x="1154664" y="306891"/>
                </a:lnTo>
                <a:lnTo>
                  <a:pt x="1176282" y="347133"/>
                </a:lnTo>
                <a:lnTo>
                  <a:pt x="1194952" y="389082"/>
                </a:lnTo>
                <a:lnTo>
                  <a:pt x="1210536" y="432602"/>
                </a:lnTo>
                <a:lnTo>
                  <a:pt x="1222897" y="477555"/>
                </a:lnTo>
                <a:lnTo>
                  <a:pt x="1231897" y="523802"/>
                </a:lnTo>
                <a:lnTo>
                  <a:pt x="1237398" y="571207"/>
                </a:lnTo>
                <a:lnTo>
                  <a:pt x="1239262" y="619631"/>
                </a:lnTo>
                <a:lnTo>
                  <a:pt x="1237398" y="668055"/>
                </a:lnTo>
                <a:lnTo>
                  <a:pt x="1231897" y="715459"/>
                </a:lnTo>
                <a:lnTo>
                  <a:pt x="1222897" y="761707"/>
                </a:lnTo>
                <a:lnTo>
                  <a:pt x="1210536" y="806659"/>
                </a:lnTo>
                <a:lnTo>
                  <a:pt x="1194952" y="850179"/>
                </a:lnTo>
                <a:lnTo>
                  <a:pt x="1176282" y="892129"/>
                </a:lnTo>
                <a:lnTo>
                  <a:pt x="1154664" y="932371"/>
                </a:lnTo>
                <a:lnTo>
                  <a:pt x="1130237" y="970767"/>
                </a:lnTo>
                <a:lnTo>
                  <a:pt x="1103136" y="1007179"/>
                </a:lnTo>
                <a:lnTo>
                  <a:pt x="1073501" y="1041470"/>
                </a:lnTo>
                <a:lnTo>
                  <a:pt x="1041470" y="1073501"/>
                </a:lnTo>
                <a:lnTo>
                  <a:pt x="1007179" y="1103136"/>
                </a:lnTo>
                <a:lnTo>
                  <a:pt x="970767" y="1130237"/>
                </a:lnTo>
                <a:lnTo>
                  <a:pt x="932371" y="1154665"/>
                </a:lnTo>
                <a:lnTo>
                  <a:pt x="892129" y="1176282"/>
                </a:lnTo>
                <a:lnTo>
                  <a:pt x="850180" y="1194952"/>
                </a:lnTo>
                <a:lnTo>
                  <a:pt x="806660" y="1210537"/>
                </a:lnTo>
                <a:lnTo>
                  <a:pt x="761707" y="1222898"/>
                </a:lnTo>
                <a:lnTo>
                  <a:pt x="715460" y="1231897"/>
                </a:lnTo>
                <a:lnTo>
                  <a:pt x="668055" y="1237398"/>
                </a:lnTo>
                <a:lnTo>
                  <a:pt x="619635" y="1239262"/>
                </a:lnTo>
                <a:close/>
              </a:path>
            </a:pathLst>
          </a:custGeom>
          <a:solidFill>
            <a:srgbClr val="E4A67B"/>
          </a:solidFill>
          <a:ln>
            <a:noFill/>
          </a:ln>
        </p:spPr>
        <p:txBody>
          <a:bodyPr spcFirstLastPara="1" wrap="square" lIns="0" tIns="0" rIns="0" bIns="0" anchor="t" anchorCtr="0">
            <a:noAutofit/>
          </a:bodyPr>
          <a:lstStyle/>
          <a:p>
            <a:pPr marL="0" lvl="0" indent="0" algn="l" rtl="0">
              <a:spcBef>
                <a:spcPts val="0"/>
              </a:spcBef>
              <a:spcAft>
                <a:spcPts val="0"/>
              </a:spcAft>
              <a:buNone/>
            </a:pPr>
            <a:endParaRPr sz="1200"/>
          </a:p>
        </p:txBody>
      </p:sp>
      <p:sp>
        <p:nvSpPr>
          <p:cNvPr id="30" name="Google Shape;30;p24"/>
          <p:cNvSpPr/>
          <p:nvPr/>
        </p:nvSpPr>
        <p:spPr>
          <a:xfrm>
            <a:off x="7299219" y="1769606"/>
            <a:ext cx="826347" cy="826347"/>
          </a:xfrm>
          <a:custGeom>
            <a:avLst/>
            <a:gdLst/>
            <a:ahLst/>
            <a:cxnLst/>
            <a:rect l="l" t="t" r="r" b="b"/>
            <a:pathLst>
              <a:path w="1239520" h="1239520" extrusionOk="0">
                <a:moveTo>
                  <a:pt x="619635" y="1239262"/>
                </a:moveTo>
                <a:lnTo>
                  <a:pt x="571207" y="1237398"/>
                </a:lnTo>
                <a:lnTo>
                  <a:pt x="523803" y="1231897"/>
                </a:lnTo>
                <a:lnTo>
                  <a:pt x="477555" y="1222898"/>
                </a:lnTo>
                <a:lnTo>
                  <a:pt x="432603" y="1210537"/>
                </a:lnTo>
                <a:lnTo>
                  <a:pt x="389083" y="1194952"/>
                </a:lnTo>
                <a:lnTo>
                  <a:pt x="347133" y="1176282"/>
                </a:lnTo>
                <a:lnTo>
                  <a:pt x="306891" y="1154665"/>
                </a:lnTo>
                <a:lnTo>
                  <a:pt x="268495" y="1130237"/>
                </a:lnTo>
                <a:lnTo>
                  <a:pt x="232083" y="1103136"/>
                </a:lnTo>
                <a:lnTo>
                  <a:pt x="197792" y="1073501"/>
                </a:lnTo>
                <a:lnTo>
                  <a:pt x="165760" y="1041470"/>
                </a:lnTo>
                <a:lnTo>
                  <a:pt x="136126" y="1007179"/>
                </a:lnTo>
                <a:lnTo>
                  <a:pt x="109025" y="970767"/>
                </a:lnTo>
                <a:lnTo>
                  <a:pt x="84597" y="932371"/>
                </a:lnTo>
                <a:lnTo>
                  <a:pt x="62980" y="892129"/>
                </a:lnTo>
                <a:lnTo>
                  <a:pt x="44310" y="850179"/>
                </a:lnTo>
                <a:lnTo>
                  <a:pt x="28725" y="806659"/>
                </a:lnTo>
                <a:lnTo>
                  <a:pt x="16364" y="761707"/>
                </a:lnTo>
                <a:lnTo>
                  <a:pt x="7365" y="715459"/>
                </a:lnTo>
                <a:lnTo>
                  <a:pt x="1864" y="668055"/>
                </a:lnTo>
                <a:lnTo>
                  <a:pt x="0" y="619629"/>
                </a:lnTo>
                <a:lnTo>
                  <a:pt x="1864" y="571207"/>
                </a:lnTo>
                <a:lnTo>
                  <a:pt x="7365" y="523802"/>
                </a:lnTo>
                <a:lnTo>
                  <a:pt x="16364" y="477555"/>
                </a:lnTo>
                <a:lnTo>
                  <a:pt x="28725" y="432602"/>
                </a:lnTo>
                <a:lnTo>
                  <a:pt x="44310" y="389082"/>
                </a:lnTo>
                <a:lnTo>
                  <a:pt x="62980" y="347133"/>
                </a:lnTo>
                <a:lnTo>
                  <a:pt x="84597" y="306891"/>
                </a:lnTo>
                <a:lnTo>
                  <a:pt x="109025" y="268495"/>
                </a:lnTo>
                <a:lnTo>
                  <a:pt x="136126" y="232083"/>
                </a:lnTo>
                <a:lnTo>
                  <a:pt x="165760" y="197792"/>
                </a:lnTo>
                <a:lnTo>
                  <a:pt x="197792" y="165760"/>
                </a:lnTo>
                <a:lnTo>
                  <a:pt x="232083" y="136126"/>
                </a:lnTo>
                <a:lnTo>
                  <a:pt x="268495" y="109025"/>
                </a:lnTo>
                <a:lnTo>
                  <a:pt x="306891" y="84597"/>
                </a:lnTo>
                <a:lnTo>
                  <a:pt x="347133" y="62980"/>
                </a:lnTo>
                <a:lnTo>
                  <a:pt x="389083" y="44310"/>
                </a:lnTo>
                <a:lnTo>
                  <a:pt x="432603" y="28725"/>
                </a:lnTo>
                <a:lnTo>
                  <a:pt x="477555" y="16364"/>
                </a:lnTo>
                <a:lnTo>
                  <a:pt x="523803" y="7365"/>
                </a:lnTo>
                <a:lnTo>
                  <a:pt x="571207" y="1864"/>
                </a:lnTo>
                <a:lnTo>
                  <a:pt x="619631" y="0"/>
                </a:lnTo>
                <a:lnTo>
                  <a:pt x="668055" y="1864"/>
                </a:lnTo>
                <a:lnTo>
                  <a:pt x="715460" y="7365"/>
                </a:lnTo>
                <a:lnTo>
                  <a:pt x="761707" y="16364"/>
                </a:lnTo>
                <a:lnTo>
                  <a:pt x="806660" y="28725"/>
                </a:lnTo>
                <a:lnTo>
                  <a:pt x="850180" y="44310"/>
                </a:lnTo>
                <a:lnTo>
                  <a:pt x="892129" y="62980"/>
                </a:lnTo>
                <a:lnTo>
                  <a:pt x="932371" y="84597"/>
                </a:lnTo>
                <a:lnTo>
                  <a:pt x="970767" y="109025"/>
                </a:lnTo>
                <a:lnTo>
                  <a:pt x="1007179" y="136126"/>
                </a:lnTo>
                <a:lnTo>
                  <a:pt x="1041470" y="165760"/>
                </a:lnTo>
                <a:lnTo>
                  <a:pt x="1073502" y="197792"/>
                </a:lnTo>
                <a:lnTo>
                  <a:pt x="1103136" y="232083"/>
                </a:lnTo>
                <a:lnTo>
                  <a:pt x="1130237" y="268495"/>
                </a:lnTo>
                <a:lnTo>
                  <a:pt x="1154665" y="306891"/>
                </a:lnTo>
                <a:lnTo>
                  <a:pt x="1176282" y="347133"/>
                </a:lnTo>
                <a:lnTo>
                  <a:pt x="1194952" y="389082"/>
                </a:lnTo>
                <a:lnTo>
                  <a:pt x="1210536" y="432602"/>
                </a:lnTo>
                <a:lnTo>
                  <a:pt x="1222897" y="477555"/>
                </a:lnTo>
                <a:lnTo>
                  <a:pt x="1231897" y="523802"/>
                </a:lnTo>
                <a:lnTo>
                  <a:pt x="1237398" y="571207"/>
                </a:lnTo>
                <a:lnTo>
                  <a:pt x="1239262" y="619631"/>
                </a:lnTo>
                <a:lnTo>
                  <a:pt x="1237398" y="668055"/>
                </a:lnTo>
                <a:lnTo>
                  <a:pt x="1231897" y="715459"/>
                </a:lnTo>
                <a:lnTo>
                  <a:pt x="1222897" y="761707"/>
                </a:lnTo>
                <a:lnTo>
                  <a:pt x="1210536" y="806659"/>
                </a:lnTo>
                <a:lnTo>
                  <a:pt x="1194952" y="850179"/>
                </a:lnTo>
                <a:lnTo>
                  <a:pt x="1176282" y="892129"/>
                </a:lnTo>
                <a:lnTo>
                  <a:pt x="1154665" y="932371"/>
                </a:lnTo>
                <a:lnTo>
                  <a:pt x="1130237" y="970767"/>
                </a:lnTo>
                <a:lnTo>
                  <a:pt x="1103136" y="1007179"/>
                </a:lnTo>
                <a:lnTo>
                  <a:pt x="1073502" y="1041470"/>
                </a:lnTo>
                <a:lnTo>
                  <a:pt x="1041470" y="1073501"/>
                </a:lnTo>
                <a:lnTo>
                  <a:pt x="1007179" y="1103136"/>
                </a:lnTo>
                <a:lnTo>
                  <a:pt x="970767" y="1130237"/>
                </a:lnTo>
                <a:lnTo>
                  <a:pt x="932371" y="1154665"/>
                </a:lnTo>
                <a:lnTo>
                  <a:pt x="892129" y="1176282"/>
                </a:lnTo>
                <a:lnTo>
                  <a:pt x="850180" y="1194952"/>
                </a:lnTo>
                <a:lnTo>
                  <a:pt x="806660" y="1210537"/>
                </a:lnTo>
                <a:lnTo>
                  <a:pt x="761707" y="1222898"/>
                </a:lnTo>
                <a:lnTo>
                  <a:pt x="715460" y="1231897"/>
                </a:lnTo>
                <a:lnTo>
                  <a:pt x="668055" y="1237398"/>
                </a:lnTo>
                <a:lnTo>
                  <a:pt x="619635" y="1239262"/>
                </a:lnTo>
                <a:close/>
              </a:path>
            </a:pathLst>
          </a:custGeom>
          <a:solidFill>
            <a:srgbClr val="E4A67B"/>
          </a:solidFill>
          <a:ln>
            <a:noFill/>
          </a:ln>
        </p:spPr>
        <p:txBody>
          <a:bodyPr spcFirstLastPara="1" wrap="square" lIns="0" tIns="0" rIns="0" bIns="0" anchor="t" anchorCtr="0">
            <a:noAutofit/>
          </a:bodyPr>
          <a:lstStyle/>
          <a:p>
            <a:pPr marL="0" lvl="0" indent="0" algn="l" rtl="0">
              <a:spcBef>
                <a:spcPts val="0"/>
              </a:spcBef>
              <a:spcAft>
                <a:spcPts val="0"/>
              </a:spcAft>
              <a:buNone/>
            </a:pPr>
            <a:endParaRPr sz="1200"/>
          </a:p>
        </p:txBody>
      </p:sp>
      <p:sp>
        <p:nvSpPr>
          <p:cNvPr id="31" name="Google Shape;31;p24"/>
          <p:cNvSpPr/>
          <p:nvPr/>
        </p:nvSpPr>
        <p:spPr>
          <a:xfrm>
            <a:off x="10405043" y="1769606"/>
            <a:ext cx="826347" cy="826347"/>
          </a:xfrm>
          <a:custGeom>
            <a:avLst/>
            <a:gdLst/>
            <a:ahLst/>
            <a:cxnLst/>
            <a:rect l="l" t="t" r="r" b="b"/>
            <a:pathLst>
              <a:path w="1239519" h="1239520" extrusionOk="0">
                <a:moveTo>
                  <a:pt x="619634" y="1239262"/>
                </a:moveTo>
                <a:lnTo>
                  <a:pt x="571206" y="1237398"/>
                </a:lnTo>
                <a:lnTo>
                  <a:pt x="523802" y="1231897"/>
                </a:lnTo>
                <a:lnTo>
                  <a:pt x="477554" y="1222898"/>
                </a:lnTo>
                <a:lnTo>
                  <a:pt x="432602" y="1210537"/>
                </a:lnTo>
                <a:lnTo>
                  <a:pt x="389082" y="1194952"/>
                </a:lnTo>
                <a:lnTo>
                  <a:pt x="347132" y="1176282"/>
                </a:lnTo>
                <a:lnTo>
                  <a:pt x="306890" y="1154665"/>
                </a:lnTo>
                <a:lnTo>
                  <a:pt x="268495" y="1130237"/>
                </a:lnTo>
                <a:lnTo>
                  <a:pt x="232082" y="1103136"/>
                </a:lnTo>
                <a:lnTo>
                  <a:pt x="197791" y="1073501"/>
                </a:lnTo>
                <a:lnTo>
                  <a:pt x="165760" y="1041470"/>
                </a:lnTo>
                <a:lnTo>
                  <a:pt x="136125" y="1007179"/>
                </a:lnTo>
                <a:lnTo>
                  <a:pt x="109025" y="970767"/>
                </a:lnTo>
                <a:lnTo>
                  <a:pt x="84597" y="932371"/>
                </a:lnTo>
                <a:lnTo>
                  <a:pt x="62979" y="892129"/>
                </a:lnTo>
                <a:lnTo>
                  <a:pt x="44309" y="850179"/>
                </a:lnTo>
                <a:lnTo>
                  <a:pt x="28725" y="806659"/>
                </a:lnTo>
                <a:lnTo>
                  <a:pt x="16364" y="761707"/>
                </a:lnTo>
                <a:lnTo>
                  <a:pt x="7364" y="715459"/>
                </a:lnTo>
                <a:lnTo>
                  <a:pt x="1863" y="668055"/>
                </a:lnTo>
                <a:lnTo>
                  <a:pt x="0" y="619612"/>
                </a:lnTo>
                <a:lnTo>
                  <a:pt x="1863" y="571207"/>
                </a:lnTo>
                <a:lnTo>
                  <a:pt x="7364" y="523802"/>
                </a:lnTo>
                <a:lnTo>
                  <a:pt x="16364" y="477555"/>
                </a:lnTo>
                <a:lnTo>
                  <a:pt x="28725" y="432602"/>
                </a:lnTo>
                <a:lnTo>
                  <a:pt x="44309" y="389082"/>
                </a:lnTo>
                <a:lnTo>
                  <a:pt x="62979" y="347133"/>
                </a:lnTo>
                <a:lnTo>
                  <a:pt x="84597" y="306891"/>
                </a:lnTo>
                <a:lnTo>
                  <a:pt x="109025" y="268495"/>
                </a:lnTo>
                <a:lnTo>
                  <a:pt x="136125" y="232083"/>
                </a:lnTo>
                <a:lnTo>
                  <a:pt x="165760" y="197792"/>
                </a:lnTo>
                <a:lnTo>
                  <a:pt x="197791" y="165760"/>
                </a:lnTo>
                <a:lnTo>
                  <a:pt x="232082" y="136126"/>
                </a:lnTo>
                <a:lnTo>
                  <a:pt x="268495" y="109025"/>
                </a:lnTo>
                <a:lnTo>
                  <a:pt x="306890" y="84597"/>
                </a:lnTo>
                <a:lnTo>
                  <a:pt x="347132" y="62980"/>
                </a:lnTo>
                <a:lnTo>
                  <a:pt x="389082" y="44310"/>
                </a:lnTo>
                <a:lnTo>
                  <a:pt x="432602" y="28725"/>
                </a:lnTo>
                <a:lnTo>
                  <a:pt x="477554" y="16364"/>
                </a:lnTo>
                <a:lnTo>
                  <a:pt x="523802" y="7365"/>
                </a:lnTo>
                <a:lnTo>
                  <a:pt x="571206" y="1864"/>
                </a:lnTo>
                <a:lnTo>
                  <a:pt x="619630" y="0"/>
                </a:lnTo>
                <a:lnTo>
                  <a:pt x="668054" y="1864"/>
                </a:lnTo>
                <a:lnTo>
                  <a:pt x="715458" y="7365"/>
                </a:lnTo>
                <a:lnTo>
                  <a:pt x="761706" y="16364"/>
                </a:lnTo>
                <a:lnTo>
                  <a:pt x="806659" y="28725"/>
                </a:lnTo>
                <a:lnTo>
                  <a:pt x="850179" y="44310"/>
                </a:lnTo>
                <a:lnTo>
                  <a:pt x="892128" y="62980"/>
                </a:lnTo>
                <a:lnTo>
                  <a:pt x="932370" y="84597"/>
                </a:lnTo>
                <a:lnTo>
                  <a:pt x="970766" y="109025"/>
                </a:lnTo>
                <a:lnTo>
                  <a:pt x="1007178" y="136126"/>
                </a:lnTo>
                <a:lnTo>
                  <a:pt x="1041469" y="165760"/>
                </a:lnTo>
                <a:lnTo>
                  <a:pt x="1073501" y="197792"/>
                </a:lnTo>
                <a:lnTo>
                  <a:pt x="1103136" y="232083"/>
                </a:lnTo>
                <a:lnTo>
                  <a:pt x="1130236" y="268495"/>
                </a:lnTo>
                <a:lnTo>
                  <a:pt x="1154664" y="306891"/>
                </a:lnTo>
                <a:lnTo>
                  <a:pt x="1176282" y="347133"/>
                </a:lnTo>
                <a:lnTo>
                  <a:pt x="1194952" y="389082"/>
                </a:lnTo>
                <a:lnTo>
                  <a:pt x="1210536" y="432602"/>
                </a:lnTo>
                <a:lnTo>
                  <a:pt x="1222897" y="477555"/>
                </a:lnTo>
                <a:lnTo>
                  <a:pt x="1231897" y="523802"/>
                </a:lnTo>
                <a:lnTo>
                  <a:pt x="1237398" y="571207"/>
                </a:lnTo>
                <a:lnTo>
                  <a:pt x="1239261" y="619631"/>
                </a:lnTo>
                <a:lnTo>
                  <a:pt x="1237398" y="668055"/>
                </a:lnTo>
                <a:lnTo>
                  <a:pt x="1231897" y="715459"/>
                </a:lnTo>
                <a:lnTo>
                  <a:pt x="1222897" y="761707"/>
                </a:lnTo>
                <a:lnTo>
                  <a:pt x="1210536" y="806659"/>
                </a:lnTo>
                <a:lnTo>
                  <a:pt x="1194952" y="850179"/>
                </a:lnTo>
                <a:lnTo>
                  <a:pt x="1176282" y="892129"/>
                </a:lnTo>
                <a:lnTo>
                  <a:pt x="1154664" y="932371"/>
                </a:lnTo>
                <a:lnTo>
                  <a:pt x="1130236" y="970767"/>
                </a:lnTo>
                <a:lnTo>
                  <a:pt x="1103136" y="1007179"/>
                </a:lnTo>
                <a:lnTo>
                  <a:pt x="1073501" y="1041470"/>
                </a:lnTo>
                <a:lnTo>
                  <a:pt x="1041469" y="1073501"/>
                </a:lnTo>
                <a:lnTo>
                  <a:pt x="1007178" y="1103136"/>
                </a:lnTo>
                <a:lnTo>
                  <a:pt x="970766" y="1130237"/>
                </a:lnTo>
                <a:lnTo>
                  <a:pt x="932370" y="1154665"/>
                </a:lnTo>
                <a:lnTo>
                  <a:pt x="892128" y="1176282"/>
                </a:lnTo>
                <a:lnTo>
                  <a:pt x="850179" y="1194952"/>
                </a:lnTo>
                <a:lnTo>
                  <a:pt x="806659" y="1210537"/>
                </a:lnTo>
                <a:lnTo>
                  <a:pt x="761706" y="1222898"/>
                </a:lnTo>
                <a:lnTo>
                  <a:pt x="715458" y="1231897"/>
                </a:lnTo>
                <a:lnTo>
                  <a:pt x="668054" y="1237398"/>
                </a:lnTo>
                <a:lnTo>
                  <a:pt x="619634" y="1239262"/>
                </a:lnTo>
                <a:close/>
              </a:path>
            </a:pathLst>
          </a:custGeom>
          <a:solidFill>
            <a:srgbClr val="E4A67B"/>
          </a:solidFill>
          <a:ln>
            <a:noFill/>
          </a:ln>
        </p:spPr>
        <p:txBody>
          <a:bodyPr spcFirstLastPara="1" wrap="square" lIns="0" tIns="0" rIns="0" bIns="0" anchor="t" anchorCtr="0">
            <a:noAutofit/>
          </a:bodyPr>
          <a:lstStyle/>
          <a:p>
            <a:pPr marL="0" lvl="0" indent="0" algn="l" rtl="0">
              <a:spcBef>
                <a:spcPts val="0"/>
              </a:spcBef>
              <a:spcAft>
                <a:spcPts val="0"/>
              </a:spcAft>
              <a:buNone/>
            </a:pPr>
            <a:endParaRPr sz="1200"/>
          </a:p>
        </p:txBody>
      </p:sp>
      <p:pic>
        <p:nvPicPr>
          <p:cNvPr id="32" name="Google Shape;32;p24"/>
          <p:cNvPicPr preferRelativeResize="0"/>
          <p:nvPr/>
        </p:nvPicPr>
        <p:blipFill rotWithShape="1">
          <a:blip r:embed="rId2">
            <a:alphaModFix/>
          </a:blip>
          <a:srcRect/>
          <a:stretch/>
        </p:blipFill>
        <p:spPr>
          <a:xfrm>
            <a:off x="4486011" y="4393291"/>
            <a:ext cx="3640843" cy="2030193"/>
          </a:xfrm>
          <a:prstGeom prst="rect">
            <a:avLst/>
          </a:prstGeom>
          <a:noFill/>
          <a:ln>
            <a:noFill/>
          </a:ln>
        </p:spPr>
      </p:pic>
      <p:sp>
        <p:nvSpPr>
          <p:cNvPr id="33" name="Google Shape;33;p24"/>
          <p:cNvSpPr txBox="1">
            <a:spLocks noGrp="1"/>
          </p:cNvSpPr>
          <p:nvPr>
            <p:ph type="title"/>
          </p:nvPr>
        </p:nvSpPr>
        <p:spPr>
          <a:xfrm>
            <a:off x="913155" y="185634"/>
            <a:ext cx="5579110" cy="8208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334" b="0" i="0">
                <a:solidFill>
                  <a:srgbClr val="3F7D6A"/>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609600" y="1577340"/>
            <a:ext cx="5303520" cy="338554"/>
          </a:xfrm>
          <a:prstGeom prst="rect">
            <a:avLst/>
          </a:prstGeom>
          <a:noFill/>
          <a:ln>
            <a:noFill/>
          </a:ln>
        </p:spPr>
        <p:txBody>
          <a:bodyPr spcFirstLastPara="1" wrap="square" lIns="0" tIns="0" rIns="0" bIns="0" anchor="t" anchorCtr="0">
            <a:spAutoFit/>
          </a:bodyPr>
          <a:lstStyle>
            <a:lvl1pPr marL="304815" lvl="0" indent="-152408" algn="l">
              <a:spcBef>
                <a:spcPts val="0"/>
              </a:spcBef>
              <a:spcAft>
                <a:spcPts val="0"/>
              </a:spcAft>
              <a:buSzPts val="1400"/>
              <a:buNone/>
              <a:defRPr/>
            </a:lvl1pPr>
            <a:lvl2pPr marL="609630" lvl="1" indent="-152408" algn="l">
              <a:spcBef>
                <a:spcPts val="0"/>
              </a:spcBef>
              <a:spcAft>
                <a:spcPts val="0"/>
              </a:spcAft>
              <a:buSzPts val="1400"/>
              <a:buNone/>
              <a:defRPr/>
            </a:lvl2pPr>
            <a:lvl3pPr marL="914446" lvl="2" indent="-152408" algn="l">
              <a:spcBef>
                <a:spcPts val="0"/>
              </a:spcBef>
              <a:spcAft>
                <a:spcPts val="0"/>
              </a:spcAft>
              <a:buSzPts val="1400"/>
              <a:buNone/>
              <a:defRPr/>
            </a:lvl3pPr>
            <a:lvl4pPr marL="1219261" lvl="3" indent="-152408" algn="l">
              <a:spcBef>
                <a:spcPts val="0"/>
              </a:spcBef>
              <a:spcAft>
                <a:spcPts val="0"/>
              </a:spcAft>
              <a:buSzPts val="1400"/>
              <a:buNone/>
              <a:defRPr/>
            </a:lvl4pPr>
            <a:lvl5pPr marL="1524076" lvl="4" indent="-152408" algn="l">
              <a:spcBef>
                <a:spcPts val="0"/>
              </a:spcBef>
              <a:spcAft>
                <a:spcPts val="0"/>
              </a:spcAft>
              <a:buSzPts val="1400"/>
              <a:buNone/>
              <a:defRPr/>
            </a:lvl5pPr>
            <a:lvl6pPr marL="1828891" lvl="5" indent="-152408" algn="l">
              <a:spcBef>
                <a:spcPts val="0"/>
              </a:spcBef>
              <a:spcAft>
                <a:spcPts val="0"/>
              </a:spcAft>
              <a:buSzPts val="1400"/>
              <a:buNone/>
              <a:defRPr/>
            </a:lvl6pPr>
            <a:lvl7pPr marL="2133707" lvl="6" indent="-152408" algn="l">
              <a:spcBef>
                <a:spcPts val="0"/>
              </a:spcBef>
              <a:spcAft>
                <a:spcPts val="0"/>
              </a:spcAft>
              <a:buSzPts val="1400"/>
              <a:buNone/>
              <a:defRPr/>
            </a:lvl7pPr>
            <a:lvl8pPr marL="2438522" lvl="7" indent="-152408" algn="l">
              <a:spcBef>
                <a:spcPts val="0"/>
              </a:spcBef>
              <a:spcAft>
                <a:spcPts val="0"/>
              </a:spcAft>
              <a:buSzPts val="1400"/>
              <a:buNone/>
              <a:defRPr/>
            </a:lvl8pPr>
            <a:lvl9pPr marL="2743337" lvl="8" indent="-152408" algn="l">
              <a:spcBef>
                <a:spcPts val="0"/>
              </a:spcBef>
              <a:spcAft>
                <a:spcPts val="0"/>
              </a:spcAft>
              <a:buSzPts val="1400"/>
              <a:buNone/>
              <a:defRPr/>
            </a:lvl9pPr>
          </a:lstStyle>
          <a:p>
            <a:endParaRPr/>
          </a:p>
        </p:txBody>
      </p:sp>
      <p:sp>
        <p:nvSpPr>
          <p:cNvPr id="35" name="Google Shape;35;p24"/>
          <p:cNvSpPr txBox="1">
            <a:spLocks noGrp="1"/>
          </p:cNvSpPr>
          <p:nvPr>
            <p:ph type="body" idx="2"/>
          </p:nvPr>
        </p:nvSpPr>
        <p:spPr>
          <a:xfrm>
            <a:off x="6278880" y="1577340"/>
            <a:ext cx="5303520" cy="338554"/>
          </a:xfrm>
          <a:prstGeom prst="rect">
            <a:avLst/>
          </a:prstGeom>
          <a:noFill/>
          <a:ln>
            <a:noFill/>
          </a:ln>
        </p:spPr>
        <p:txBody>
          <a:bodyPr spcFirstLastPara="1" wrap="square" lIns="0" tIns="0" rIns="0" bIns="0" anchor="t" anchorCtr="0">
            <a:spAutoFit/>
          </a:bodyPr>
          <a:lstStyle>
            <a:lvl1pPr marL="304815" lvl="0" indent="-152408" algn="l">
              <a:spcBef>
                <a:spcPts val="0"/>
              </a:spcBef>
              <a:spcAft>
                <a:spcPts val="0"/>
              </a:spcAft>
              <a:buSzPts val="1400"/>
              <a:buNone/>
              <a:defRPr/>
            </a:lvl1pPr>
            <a:lvl2pPr marL="609630" lvl="1" indent="-152408" algn="l">
              <a:spcBef>
                <a:spcPts val="0"/>
              </a:spcBef>
              <a:spcAft>
                <a:spcPts val="0"/>
              </a:spcAft>
              <a:buSzPts val="1400"/>
              <a:buNone/>
              <a:defRPr/>
            </a:lvl2pPr>
            <a:lvl3pPr marL="914446" lvl="2" indent="-152408" algn="l">
              <a:spcBef>
                <a:spcPts val="0"/>
              </a:spcBef>
              <a:spcAft>
                <a:spcPts val="0"/>
              </a:spcAft>
              <a:buSzPts val="1400"/>
              <a:buNone/>
              <a:defRPr/>
            </a:lvl3pPr>
            <a:lvl4pPr marL="1219261" lvl="3" indent="-152408" algn="l">
              <a:spcBef>
                <a:spcPts val="0"/>
              </a:spcBef>
              <a:spcAft>
                <a:spcPts val="0"/>
              </a:spcAft>
              <a:buSzPts val="1400"/>
              <a:buNone/>
              <a:defRPr/>
            </a:lvl4pPr>
            <a:lvl5pPr marL="1524076" lvl="4" indent="-152408" algn="l">
              <a:spcBef>
                <a:spcPts val="0"/>
              </a:spcBef>
              <a:spcAft>
                <a:spcPts val="0"/>
              </a:spcAft>
              <a:buSzPts val="1400"/>
              <a:buNone/>
              <a:defRPr/>
            </a:lvl5pPr>
            <a:lvl6pPr marL="1828891" lvl="5" indent="-152408" algn="l">
              <a:spcBef>
                <a:spcPts val="0"/>
              </a:spcBef>
              <a:spcAft>
                <a:spcPts val="0"/>
              </a:spcAft>
              <a:buSzPts val="1400"/>
              <a:buNone/>
              <a:defRPr/>
            </a:lvl6pPr>
            <a:lvl7pPr marL="2133707" lvl="6" indent="-152408" algn="l">
              <a:spcBef>
                <a:spcPts val="0"/>
              </a:spcBef>
              <a:spcAft>
                <a:spcPts val="0"/>
              </a:spcAft>
              <a:buSzPts val="1400"/>
              <a:buNone/>
              <a:defRPr/>
            </a:lvl7pPr>
            <a:lvl8pPr marL="2438522" lvl="7" indent="-152408" algn="l">
              <a:spcBef>
                <a:spcPts val="0"/>
              </a:spcBef>
              <a:spcAft>
                <a:spcPts val="0"/>
              </a:spcAft>
              <a:buSzPts val="1400"/>
              <a:buNone/>
              <a:defRPr/>
            </a:lvl8pPr>
            <a:lvl9pPr marL="2743337" lvl="8" indent="-15240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145280" y="6377940"/>
            <a:ext cx="3901440" cy="16158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dt" idx="10"/>
          </p:nvPr>
        </p:nvSpPr>
        <p:spPr>
          <a:xfrm>
            <a:off x="609600" y="6377940"/>
            <a:ext cx="2804160" cy="1615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778241" y="6377940"/>
            <a:ext cx="2804160"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846727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9"/>
        <p:cNvGrpSpPr/>
        <p:nvPr/>
      </p:nvGrpSpPr>
      <p:grpSpPr>
        <a:xfrm>
          <a:off x="0" y="0"/>
          <a:ext cx="0" cy="0"/>
          <a:chOff x="0" y="0"/>
          <a:chExt cx="0" cy="0"/>
        </a:xfrm>
      </p:grpSpPr>
      <p:sp>
        <p:nvSpPr>
          <p:cNvPr id="40" name="Google Shape;40;p25"/>
          <p:cNvSpPr/>
          <p:nvPr/>
        </p:nvSpPr>
        <p:spPr>
          <a:xfrm>
            <a:off x="0" y="0"/>
            <a:ext cx="12192000" cy="6858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3F7D6A"/>
          </a:solidFill>
          <a:ln>
            <a:noFill/>
          </a:ln>
        </p:spPr>
        <p:txBody>
          <a:bodyPr spcFirstLastPara="1" wrap="square" lIns="0" tIns="0" rIns="0" bIns="0" anchor="t" anchorCtr="0">
            <a:noAutofit/>
          </a:bodyPr>
          <a:lstStyle/>
          <a:p>
            <a:pPr marL="0" lvl="0" indent="0" algn="l" rtl="0">
              <a:spcBef>
                <a:spcPts val="0"/>
              </a:spcBef>
              <a:spcAft>
                <a:spcPts val="0"/>
              </a:spcAft>
              <a:buNone/>
            </a:pPr>
            <a:endParaRPr sz="1200"/>
          </a:p>
        </p:txBody>
      </p:sp>
      <p:sp>
        <p:nvSpPr>
          <p:cNvPr id="41" name="Google Shape;41;p25"/>
          <p:cNvSpPr txBox="1">
            <a:spLocks noGrp="1"/>
          </p:cNvSpPr>
          <p:nvPr>
            <p:ph type="title"/>
          </p:nvPr>
        </p:nvSpPr>
        <p:spPr>
          <a:xfrm>
            <a:off x="913155" y="185634"/>
            <a:ext cx="5579110" cy="8208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334" b="0" i="0">
                <a:solidFill>
                  <a:srgbClr val="3F7D6A"/>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145280" y="6377940"/>
            <a:ext cx="3901440" cy="16158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dt" idx="10"/>
          </p:nvPr>
        </p:nvSpPr>
        <p:spPr>
          <a:xfrm>
            <a:off x="609600" y="6377940"/>
            <a:ext cx="2804160" cy="1615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778241" y="6377940"/>
            <a:ext cx="2804160"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411468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5F38A07-2AD7-5C4A-B9F2-7BB45ECF48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
        <p:nvSpPr>
          <p:cNvPr id="2" name="Título 1">
            <a:extLst>
              <a:ext uri="{FF2B5EF4-FFF2-40B4-BE49-F238E27FC236}">
                <a16:creationId xmlns:a16="http://schemas.microsoft.com/office/drawing/2014/main" id="{5A987CA6-BFD9-4CB1-8892-F6B062E82445}"/>
              </a:ext>
            </a:extLst>
          </p:cNvPr>
          <p:cNvSpPr>
            <a:spLocks noGrp="1"/>
          </p:cNvSpPr>
          <p:nvPr>
            <p:ph type="title"/>
          </p:nvPr>
        </p:nvSpPr>
        <p:spPr/>
        <p:txBody>
          <a:bodyPr rtlCol="0"/>
          <a:lstStyle>
            <a:defPPr>
              <a:defRPr lang="es-ES"/>
            </a:defPPr>
          </a:lstStyle>
          <a:p>
            <a:pPr rtl="0"/>
            <a:r>
              <a:rPr lang="es-ES"/>
              <a:t>Haga clic para modificar el estilo de título del patrón</a:t>
            </a:r>
          </a:p>
        </p:txBody>
      </p:sp>
      <p:sp>
        <p:nvSpPr>
          <p:cNvPr id="3" name="Marcador de contenido 2">
            <a:extLst>
              <a:ext uri="{FF2B5EF4-FFF2-40B4-BE49-F238E27FC236}">
                <a16:creationId xmlns:a16="http://schemas.microsoft.com/office/drawing/2014/main" id="{E0CDA8C3-9C0C-4E52-9A62-E4DB159E6B0E}"/>
              </a:ext>
            </a:extLst>
          </p:cNvPr>
          <p:cNvSpPr>
            <a:spLocks noGrp="1"/>
          </p:cNvSpPr>
          <p:nvPr>
            <p:ph idx="1"/>
          </p:nvPr>
        </p:nvSpPr>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7CC3EC35-E02F-41FF-9232-F90692A902FC}"/>
              </a:ext>
            </a:extLst>
          </p:cNvPr>
          <p:cNvSpPr>
            <a:spLocks noGrp="1"/>
          </p:cNvSpPr>
          <p:nvPr>
            <p:ph type="dt" sz="half" idx="10"/>
          </p:nvPr>
        </p:nvSpPr>
        <p:spPr/>
        <p:txBody>
          <a:bodyPr rtlCol="0"/>
          <a:lstStyle>
            <a:defPPr>
              <a:defRPr lang="es-ES"/>
            </a:defPPr>
          </a:lstStyle>
          <a:p>
            <a:pPr rtl="0"/>
            <a:endParaRPr lang="es-ES" dirty="0"/>
          </a:p>
        </p:txBody>
      </p:sp>
      <p:sp>
        <p:nvSpPr>
          <p:cNvPr id="5" name="Marcador de pie de página 4">
            <a:extLst>
              <a:ext uri="{FF2B5EF4-FFF2-40B4-BE49-F238E27FC236}">
                <a16:creationId xmlns:a16="http://schemas.microsoft.com/office/drawing/2014/main" id="{39D13D38-5DF1-443B-8A12-71E834FDC6A1}"/>
              </a:ext>
            </a:extLst>
          </p:cNvPr>
          <p:cNvSpPr>
            <a:spLocks noGrp="1"/>
          </p:cNvSpPr>
          <p:nvPr>
            <p:ph type="ftr" sz="quarter" idx="11"/>
          </p:nvPr>
        </p:nvSpPr>
        <p:spPr/>
        <p:txBody>
          <a:bodyPr rtlCol="0"/>
          <a:lstStyle>
            <a:defPPr>
              <a:defRPr lang="es-ES"/>
            </a:defPPr>
          </a:lstStyle>
          <a:p>
            <a:pPr rtl="0"/>
            <a:endParaRPr lang="es-ES" dirty="0"/>
          </a:p>
        </p:txBody>
      </p:sp>
      <p:sp>
        <p:nvSpPr>
          <p:cNvPr id="6" name="Marcador de número de diapositiva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7" name="Imagen 6">
            <a:extLst>
              <a:ext uri="{FF2B5EF4-FFF2-40B4-BE49-F238E27FC236}">
                <a16:creationId xmlns:a16="http://schemas.microsoft.com/office/drawing/2014/main" id="{28C10CD4-2914-4542-95B2-B81D6EEE79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spTree>
    <p:extLst>
      <p:ext uri="{BB962C8B-B14F-4D97-AF65-F5344CB8AC3E}">
        <p14:creationId xmlns:p14="http://schemas.microsoft.com/office/powerpoint/2010/main" val="1508811774"/>
      </p:ext>
    </p:extLst>
  </p:cSld>
  <p:clrMapOvr>
    <a:masterClrMapping/>
  </p:clrMapOvr>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rtlCol="0" anchor="b"/>
          <a:lstStyle>
            <a:lvl1pPr>
              <a:defRPr lang="es-ES" sz="6000"/>
            </a:lvl1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rtlCol="0"/>
          <a:lstStyle>
            <a:lvl1pPr marL="0" indent="0">
              <a:buNone/>
              <a:defRPr lang="es-ES" sz="2400">
                <a:solidFill>
                  <a:schemeClr val="tx1">
                    <a:tint val="75000"/>
                  </a:schemeClr>
                </a:solidFill>
              </a:defRPr>
            </a:lvl1pPr>
            <a:lvl2pPr marL="457200" indent="0">
              <a:buNone/>
              <a:defRPr lang="es-ES" sz="2000">
                <a:solidFill>
                  <a:schemeClr val="tx1">
                    <a:tint val="75000"/>
                  </a:schemeClr>
                </a:solidFill>
              </a:defRPr>
            </a:lvl2pPr>
            <a:lvl3pPr marL="914400" indent="0">
              <a:buNone/>
              <a:defRPr lang="es-ES" sz="1800">
                <a:solidFill>
                  <a:schemeClr val="tx1">
                    <a:tint val="75000"/>
                  </a:schemeClr>
                </a:solidFill>
              </a:defRPr>
            </a:lvl3pPr>
            <a:lvl4pPr marL="1371600" indent="0">
              <a:buNone/>
              <a:defRPr lang="es-ES" sz="1600">
                <a:solidFill>
                  <a:schemeClr val="tx1">
                    <a:tint val="75000"/>
                  </a:schemeClr>
                </a:solidFill>
              </a:defRPr>
            </a:lvl4pPr>
            <a:lvl5pPr marL="1828800" indent="0">
              <a:buNone/>
              <a:defRPr lang="es-ES" sz="1600">
                <a:solidFill>
                  <a:schemeClr val="tx1">
                    <a:tint val="75000"/>
                  </a:schemeClr>
                </a:solidFill>
              </a:defRPr>
            </a:lvl5pPr>
            <a:lvl6pPr marL="2286000" indent="0">
              <a:buNone/>
              <a:defRPr lang="es-ES" sz="1600">
                <a:solidFill>
                  <a:schemeClr val="tx1">
                    <a:tint val="75000"/>
                  </a:schemeClr>
                </a:solidFill>
              </a:defRPr>
            </a:lvl6pPr>
            <a:lvl7pPr marL="2743200" indent="0">
              <a:buNone/>
              <a:defRPr lang="es-ES" sz="1600">
                <a:solidFill>
                  <a:schemeClr val="tx1">
                    <a:tint val="75000"/>
                  </a:schemeClr>
                </a:solidFill>
              </a:defRPr>
            </a:lvl7pPr>
            <a:lvl8pPr marL="3200400" indent="0">
              <a:buNone/>
              <a:defRPr lang="es-ES" sz="1600">
                <a:solidFill>
                  <a:schemeClr val="tx1">
                    <a:tint val="75000"/>
                  </a:schemeClr>
                </a:solidFill>
              </a:defRPr>
            </a:lvl8pPr>
            <a:lvl9pPr marL="3657600" indent="0">
              <a:buNone/>
              <a:defRPr lang="es-ES" sz="1600">
                <a:solidFill>
                  <a:schemeClr val="tx1">
                    <a:tint val="75000"/>
                  </a:schemeClr>
                </a:solidFill>
              </a:defRPr>
            </a:lvl9pPr>
          </a:lstStyle>
          <a:p>
            <a:pPr lvl="0" rtl="0"/>
            <a:r>
              <a:rPr lang="es-ES"/>
              <a:t>Haga clic para modificar los estilos de texto del patrón</a:t>
            </a:r>
          </a:p>
        </p:txBody>
      </p:sp>
      <p:sp>
        <p:nvSpPr>
          <p:cNvPr id="4" name="Marcador de fecha 3">
            <a:extLst>
              <a:ext uri="{FF2B5EF4-FFF2-40B4-BE49-F238E27FC236}">
                <a16:creationId xmlns:a16="http://schemas.microsoft.com/office/drawing/2014/main" id="{5806546A-957F-4C4D-9744-1177AD258E10}"/>
              </a:ext>
            </a:extLst>
          </p:cNvPr>
          <p:cNvSpPr>
            <a:spLocks noGrp="1"/>
          </p:cNvSpPr>
          <p:nvPr>
            <p:ph type="dt" sz="half" idx="10"/>
          </p:nvPr>
        </p:nvSpPr>
        <p:spPr/>
        <p:txBody>
          <a:bodyPr rtlCol="0"/>
          <a:lstStyle>
            <a:defPPr>
              <a:defRPr lang="es-ES"/>
            </a:defPPr>
          </a:lstStyle>
          <a:p>
            <a:pPr rtl="0"/>
            <a:endParaRPr lang="es-ES" dirty="0"/>
          </a:p>
        </p:txBody>
      </p:sp>
      <p:sp>
        <p:nvSpPr>
          <p:cNvPr id="5" name="Marcador de pie de página 4">
            <a:extLst>
              <a:ext uri="{FF2B5EF4-FFF2-40B4-BE49-F238E27FC236}">
                <a16:creationId xmlns:a16="http://schemas.microsoft.com/office/drawing/2014/main" id="{B1DB149C-CC63-4E3A-A83D-EF637EB51979}"/>
              </a:ext>
            </a:extLst>
          </p:cNvPr>
          <p:cNvSpPr>
            <a:spLocks noGrp="1"/>
          </p:cNvSpPr>
          <p:nvPr>
            <p:ph type="ftr" sz="quarter" idx="11"/>
          </p:nvPr>
        </p:nvSpPr>
        <p:spPr/>
        <p:txBody>
          <a:bodyPr rtlCol="0"/>
          <a:lstStyle>
            <a:defPPr>
              <a:defRPr lang="es-ES"/>
            </a:defPPr>
          </a:lstStyle>
          <a:p>
            <a:pPr rtl="0"/>
            <a:endParaRPr lang="es-ES" dirty="0"/>
          </a:p>
        </p:txBody>
      </p:sp>
      <p:sp>
        <p:nvSpPr>
          <p:cNvPr id="6" name="Marcador de número de diapositiva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7" name="Imagen 6">
            <a:extLst>
              <a:ext uri="{FF2B5EF4-FFF2-40B4-BE49-F238E27FC236}">
                <a16:creationId xmlns:a16="http://schemas.microsoft.com/office/drawing/2014/main" id="{CB52FDAB-8196-3B4C-8376-6B594969C2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8" name="Imagen 7">
            <a:extLst>
              <a:ext uri="{FF2B5EF4-FFF2-40B4-BE49-F238E27FC236}">
                <a16:creationId xmlns:a16="http://schemas.microsoft.com/office/drawing/2014/main" id="{DA2F27AB-D2E3-4142-A12C-6B7067C700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1891229164"/>
      </p:ext>
    </p:extLst>
  </p:cSld>
  <p:clrMapOvr>
    <a:masterClrMapping/>
  </p:clrMapOvr>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rtlCol="0"/>
          <a:lstStyle>
            <a:defPPr>
              <a:defRPr lang="es-ES"/>
            </a:def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fecha 4">
            <a:extLst>
              <a:ext uri="{FF2B5EF4-FFF2-40B4-BE49-F238E27FC236}">
                <a16:creationId xmlns:a16="http://schemas.microsoft.com/office/drawing/2014/main" id="{89F02C13-D3ED-4044-9716-F29D79A184C9}"/>
              </a:ext>
            </a:extLst>
          </p:cNvPr>
          <p:cNvSpPr>
            <a:spLocks noGrp="1"/>
          </p:cNvSpPr>
          <p:nvPr>
            <p:ph type="dt" sz="half" idx="10"/>
          </p:nvPr>
        </p:nvSpPr>
        <p:spPr/>
        <p:txBody>
          <a:bodyPr rtlCol="0"/>
          <a:lstStyle>
            <a:defPPr>
              <a:defRPr lang="es-ES"/>
            </a:defPPr>
          </a:lstStyle>
          <a:p>
            <a:pPr rtl="0"/>
            <a:endParaRPr lang="es-ES" dirty="0"/>
          </a:p>
        </p:txBody>
      </p:sp>
      <p:sp>
        <p:nvSpPr>
          <p:cNvPr id="6" name="Marcador de pie de página 5">
            <a:extLst>
              <a:ext uri="{FF2B5EF4-FFF2-40B4-BE49-F238E27FC236}">
                <a16:creationId xmlns:a16="http://schemas.microsoft.com/office/drawing/2014/main" id="{8AF334AD-FB29-4355-B5CF-85E61B4F3409}"/>
              </a:ext>
            </a:extLst>
          </p:cNvPr>
          <p:cNvSpPr>
            <a:spLocks noGrp="1"/>
          </p:cNvSpPr>
          <p:nvPr>
            <p:ph type="ftr" sz="quarter" idx="11"/>
          </p:nvPr>
        </p:nvSpPr>
        <p:spPr/>
        <p:txBody>
          <a:bodyPr rtlCol="0"/>
          <a:lstStyle>
            <a:defPPr>
              <a:defRPr lang="es-ES"/>
            </a:defPPr>
          </a:lstStyle>
          <a:p>
            <a:pPr rtl="0"/>
            <a:endParaRPr lang="es-ES" dirty="0"/>
          </a:p>
        </p:txBody>
      </p:sp>
      <p:sp>
        <p:nvSpPr>
          <p:cNvPr id="7" name="Marcador de número de diapositiva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8" name="Imagen 7">
            <a:extLst>
              <a:ext uri="{FF2B5EF4-FFF2-40B4-BE49-F238E27FC236}">
                <a16:creationId xmlns:a16="http://schemas.microsoft.com/office/drawing/2014/main" id="{84E86F03-EA9D-F144-B2C7-60E0050584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9" name="Imagen 8">
            <a:extLst>
              <a:ext uri="{FF2B5EF4-FFF2-40B4-BE49-F238E27FC236}">
                <a16:creationId xmlns:a16="http://schemas.microsoft.com/office/drawing/2014/main" id="{6C4BD6D7-D42E-7347-AFCD-7DD130504C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1540502198"/>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rtlCol="0"/>
          <a:lstStyle>
            <a:defPPr>
              <a:defRPr lang="es-ES"/>
            </a:def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rtlCol="0" anchor="b">
            <a:normAutofit/>
          </a:bodyPr>
          <a:lstStyle>
            <a:lvl1pPr marL="0" indent="0">
              <a:buNone/>
              <a:defRPr lang="es-ES" sz="1600" b="1">
                <a:latin typeface="+mj-lt"/>
              </a:defRPr>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texto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rtlCol="0" anchor="b">
            <a:normAutofit/>
          </a:bodyPr>
          <a:lstStyle>
            <a:lvl1pPr marL="0" indent="0">
              <a:buNone/>
              <a:defRPr lang="es-ES" sz="1600" b="1">
                <a:latin typeface="+mj-lt"/>
              </a:defRPr>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2511B5C7-1E37-478F-B4B0-C7202FFE41B9}"/>
              </a:ext>
            </a:extLst>
          </p:cNvPr>
          <p:cNvSpPr>
            <a:spLocks noGrp="1"/>
          </p:cNvSpPr>
          <p:nvPr>
            <p:ph type="dt" sz="half" idx="10"/>
          </p:nvPr>
        </p:nvSpPr>
        <p:spPr/>
        <p:txBody>
          <a:bodyPr rtlCol="0"/>
          <a:lstStyle>
            <a:defPPr>
              <a:defRPr lang="es-ES"/>
            </a:defPPr>
          </a:lstStyle>
          <a:p>
            <a:pPr rtl="0"/>
            <a:endParaRPr lang="es-ES" dirty="0"/>
          </a:p>
        </p:txBody>
      </p:sp>
      <p:sp>
        <p:nvSpPr>
          <p:cNvPr id="8" name="Marcador de pie de página 7">
            <a:extLst>
              <a:ext uri="{FF2B5EF4-FFF2-40B4-BE49-F238E27FC236}">
                <a16:creationId xmlns:a16="http://schemas.microsoft.com/office/drawing/2014/main" id="{9153F7EF-507C-4CB3-86C5-8B34FFFC1D86}"/>
              </a:ext>
            </a:extLst>
          </p:cNvPr>
          <p:cNvSpPr>
            <a:spLocks noGrp="1"/>
          </p:cNvSpPr>
          <p:nvPr>
            <p:ph type="ftr" sz="quarter" idx="11"/>
          </p:nvPr>
        </p:nvSpPr>
        <p:spPr/>
        <p:txBody>
          <a:bodyPr rtlCol="0"/>
          <a:lstStyle>
            <a:defPPr>
              <a:defRPr lang="es-ES"/>
            </a:defPPr>
          </a:lstStyle>
          <a:p>
            <a:pPr rtl="0"/>
            <a:endParaRPr lang="es-ES" dirty="0"/>
          </a:p>
        </p:txBody>
      </p:sp>
      <p:sp>
        <p:nvSpPr>
          <p:cNvPr id="9" name="Marcador de número de diapositiva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10" name="Imagen 9">
            <a:extLst>
              <a:ext uri="{FF2B5EF4-FFF2-40B4-BE49-F238E27FC236}">
                <a16:creationId xmlns:a16="http://schemas.microsoft.com/office/drawing/2014/main" id="{8B732062-E9B5-A542-9BE9-5C6C3C3D0B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11" name="Imagen 10">
            <a:extLst>
              <a:ext uri="{FF2B5EF4-FFF2-40B4-BE49-F238E27FC236}">
                <a16:creationId xmlns:a16="http://schemas.microsoft.com/office/drawing/2014/main" id="{BB69C288-03A1-B84F-B237-6A4F822C03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22668124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32964-A933-4B98-A141-A4B316DAFA9F}"/>
              </a:ext>
            </a:extLst>
          </p:cNvPr>
          <p:cNvSpPr>
            <a:spLocks noGrp="1"/>
          </p:cNvSpPr>
          <p:nvPr>
            <p:ph type="title"/>
          </p:nvPr>
        </p:nvSpPr>
        <p:spPr/>
        <p:txBody>
          <a:bodyPr rtlCol="0"/>
          <a:lstStyle>
            <a:defPPr>
              <a:defRPr lang="es-ES"/>
            </a:defPPr>
          </a:lstStyle>
          <a:p>
            <a:pPr rtl="0"/>
            <a:r>
              <a:rPr lang="es-ES"/>
              <a:t>Haga clic para modificar el estilo de título del patrón</a:t>
            </a:r>
            <a:endParaRPr lang="es-ES" dirty="0"/>
          </a:p>
        </p:txBody>
      </p:sp>
      <p:sp>
        <p:nvSpPr>
          <p:cNvPr id="3" name="Marcador de fecha 2">
            <a:extLst>
              <a:ext uri="{FF2B5EF4-FFF2-40B4-BE49-F238E27FC236}">
                <a16:creationId xmlns:a16="http://schemas.microsoft.com/office/drawing/2014/main" id="{5D684C9D-23DA-42B0-9DD3-7592F72E8DC9}"/>
              </a:ext>
            </a:extLst>
          </p:cNvPr>
          <p:cNvSpPr>
            <a:spLocks noGrp="1"/>
          </p:cNvSpPr>
          <p:nvPr>
            <p:ph type="dt" sz="half" idx="10"/>
          </p:nvPr>
        </p:nvSpPr>
        <p:spPr/>
        <p:txBody>
          <a:bodyPr rtlCol="0"/>
          <a:lstStyle>
            <a:defPPr>
              <a:defRPr lang="es-ES"/>
            </a:defPPr>
          </a:lstStyle>
          <a:p>
            <a:pPr rtl="0"/>
            <a:endParaRPr lang="es-ES" dirty="0"/>
          </a:p>
        </p:txBody>
      </p:sp>
      <p:sp>
        <p:nvSpPr>
          <p:cNvPr id="4" name="Marcador de pie de página 3">
            <a:extLst>
              <a:ext uri="{FF2B5EF4-FFF2-40B4-BE49-F238E27FC236}">
                <a16:creationId xmlns:a16="http://schemas.microsoft.com/office/drawing/2014/main" id="{68BF8F05-876F-49D8-AE30-5BB2A91ECD59}"/>
              </a:ext>
            </a:extLst>
          </p:cNvPr>
          <p:cNvSpPr>
            <a:spLocks noGrp="1"/>
          </p:cNvSpPr>
          <p:nvPr>
            <p:ph type="ftr" sz="quarter" idx="11"/>
          </p:nvPr>
        </p:nvSpPr>
        <p:spPr/>
        <p:txBody>
          <a:bodyPr rtlCol="0"/>
          <a:lstStyle>
            <a:defPPr>
              <a:defRPr lang="es-ES"/>
            </a:defPPr>
          </a:lstStyle>
          <a:p>
            <a:pPr rtl="0"/>
            <a:endParaRPr lang="es-ES" dirty="0"/>
          </a:p>
        </p:txBody>
      </p:sp>
      <p:sp>
        <p:nvSpPr>
          <p:cNvPr id="5" name="Marcador de número de diapositiva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6" name="Imagen 5">
            <a:extLst>
              <a:ext uri="{FF2B5EF4-FFF2-40B4-BE49-F238E27FC236}">
                <a16:creationId xmlns:a16="http://schemas.microsoft.com/office/drawing/2014/main" id="{D024F266-23BC-D042-91BF-340D55B386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7" name="Imagen 6">
            <a:extLst>
              <a:ext uri="{FF2B5EF4-FFF2-40B4-BE49-F238E27FC236}">
                <a16:creationId xmlns:a16="http://schemas.microsoft.com/office/drawing/2014/main" id="{08027FDD-F476-0743-A2CE-C3DAEF8016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12397424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2C1F24-E0A1-45A7-8EF5-92CD9799341C}"/>
              </a:ext>
            </a:extLst>
          </p:cNvPr>
          <p:cNvSpPr>
            <a:spLocks noGrp="1"/>
          </p:cNvSpPr>
          <p:nvPr>
            <p:ph type="dt" sz="half" idx="10"/>
          </p:nvPr>
        </p:nvSpPr>
        <p:spPr/>
        <p:txBody>
          <a:bodyPr rtlCol="0"/>
          <a:lstStyle>
            <a:defPPr>
              <a:defRPr lang="es-ES"/>
            </a:defPPr>
          </a:lstStyle>
          <a:p>
            <a:pPr rtl="0"/>
            <a:endParaRPr lang="es-ES" dirty="0"/>
          </a:p>
        </p:txBody>
      </p:sp>
      <p:sp>
        <p:nvSpPr>
          <p:cNvPr id="3" name="Marcador de pie de página 2">
            <a:extLst>
              <a:ext uri="{FF2B5EF4-FFF2-40B4-BE49-F238E27FC236}">
                <a16:creationId xmlns:a16="http://schemas.microsoft.com/office/drawing/2014/main" id="{3E021C19-210E-46B0-9036-5D8AECC9260C}"/>
              </a:ext>
            </a:extLst>
          </p:cNvPr>
          <p:cNvSpPr>
            <a:spLocks noGrp="1"/>
          </p:cNvSpPr>
          <p:nvPr>
            <p:ph type="ftr" sz="quarter" idx="1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5" name="Imagen 4">
            <a:extLst>
              <a:ext uri="{FF2B5EF4-FFF2-40B4-BE49-F238E27FC236}">
                <a16:creationId xmlns:a16="http://schemas.microsoft.com/office/drawing/2014/main" id="{51A13803-4B95-1B4C-B2EE-C26F483EF3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6" name="Imagen 5">
            <a:extLst>
              <a:ext uri="{FF2B5EF4-FFF2-40B4-BE49-F238E27FC236}">
                <a16:creationId xmlns:a16="http://schemas.microsoft.com/office/drawing/2014/main" id="{0E18E6B3-C9D2-5D4D-AD9D-890F0C193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39626016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rtlCol="0" anchor="b"/>
          <a:lstStyle>
            <a:lvl1pPr>
              <a:defRPr lang="es-ES" sz="3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rtlCol="0"/>
          <a:lstStyle>
            <a:lvl1pPr>
              <a:defRPr lang="es-ES" sz="3200"/>
            </a:lvl1pPr>
            <a:lvl2pPr>
              <a:defRPr lang="es-ES" sz="2800"/>
            </a:lvl2pPr>
            <a:lvl3pPr>
              <a:defRPr lang="es-ES" sz="2400"/>
            </a:lvl3pPr>
            <a:lvl4pPr>
              <a:defRPr lang="es-ES" sz="2000"/>
            </a:lvl4pPr>
            <a:lvl5pPr>
              <a:defRPr lang="es-ES" sz="2000"/>
            </a:lvl5pPr>
            <a:lvl6pPr>
              <a:defRPr lang="es-ES" sz="2000"/>
            </a:lvl6pPr>
            <a:lvl7pPr>
              <a:defRPr lang="es-ES" sz="2000"/>
            </a:lvl7pPr>
            <a:lvl8pPr>
              <a:defRPr lang="es-ES" sz="2000"/>
            </a:lvl8pPr>
            <a:lvl9pPr>
              <a:defRPr lang="es-ES"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rtlCol="0"/>
          <a:lstStyle>
            <a:lvl1pPr marL="0" indent="0">
              <a:buNone/>
              <a:defRPr lang="es-ES" sz="1600"/>
            </a:lvl1pPr>
            <a:lvl2pPr marL="457200" indent="0">
              <a:buNone/>
              <a:defRPr lang="es-ES" sz="1400"/>
            </a:lvl2pPr>
            <a:lvl3pPr marL="914400" indent="0">
              <a:buNone/>
              <a:defRPr lang="es-ES" sz="1200"/>
            </a:lvl3pPr>
            <a:lvl4pPr marL="1371600" indent="0">
              <a:buNone/>
              <a:defRPr lang="es-ES" sz="1000"/>
            </a:lvl4pPr>
            <a:lvl5pPr marL="1828800" indent="0">
              <a:buNone/>
              <a:defRPr lang="es-ES" sz="1000"/>
            </a:lvl5pPr>
            <a:lvl6pPr marL="2286000" indent="0">
              <a:buNone/>
              <a:defRPr lang="es-ES" sz="1000"/>
            </a:lvl6pPr>
            <a:lvl7pPr marL="2743200" indent="0">
              <a:buNone/>
              <a:defRPr lang="es-ES" sz="1000"/>
            </a:lvl7pPr>
            <a:lvl8pPr marL="3200400" indent="0">
              <a:buNone/>
              <a:defRPr lang="es-ES" sz="1000"/>
            </a:lvl8pPr>
            <a:lvl9pPr marL="3657600" indent="0">
              <a:buNone/>
              <a:defRPr lang="es-ES"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0B58D2EA-2191-4216-B64D-067BDFE12375}"/>
              </a:ext>
            </a:extLst>
          </p:cNvPr>
          <p:cNvSpPr>
            <a:spLocks noGrp="1"/>
          </p:cNvSpPr>
          <p:nvPr>
            <p:ph type="dt" sz="half" idx="10"/>
          </p:nvPr>
        </p:nvSpPr>
        <p:spPr/>
        <p:txBody>
          <a:bodyPr rtlCol="0"/>
          <a:lstStyle>
            <a:defPPr>
              <a:defRPr lang="es-ES"/>
            </a:defPPr>
          </a:lstStyle>
          <a:p>
            <a:pPr rtl="0"/>
            <a:endParaRPr lang="es-ES" dirty="0"/>
          </a:p>
        </p:txBody>
      </p:sp>
      <p:sp>
        <p:nvSpPr>
          <p:cNvPr id="6" name="Marcador de pie de página 5">
            <a:extLst>
              <a:ext uri="{FF2B5EF4-FFF2-40B4-BE49-F238E27FC236}">
                <a16:creationId xmlns:a16="http://schemas.microsoft.com/office/drawing/2014/main" id="{78042128-DAB4-481C-BEE6-3523E8E88BAD}"/>
              </a:ext>
            </a:extLst>
          </p:cNvPr>
          <p:cNvSpPr>
            <a:spLocks noGrp="1"/>
          </p:cNvSpPr>
          <p:nvPr>
            <p:ph type="ftr" sz="quarter" idx="11"/>
          </p:nvPr>
        </p:nvSpPr>
        <p:spPr/>
        <p:txBody>
          <a:bodyPr rtlCol="0"/>
          <a:lstStyle>
            <a:defPPr>
              <a:defRPr lang="es-ES"/>
            </a:defPPr>
          </a:lstStyle>
          <a:p>
            <a:pPr rtl="0"/>
            <a:endParaRPr lang="es-ES" dirty="0"/>
          </a:p>
        </p:txBody>
      </p:sp>
      <p:sp>
        <p:nvSpPr>
          <p:cNvPr id="7" name="Marcador de número de diapositiva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8" name="Imagen 7">
            <a:extLst>
              <a:ext uri="{FF2B5EF4-FFF2-40B4-BE49-F238E27FC236}">
                <a16:creationId xmlns:a16="http://schemas.microsoft.com/office/drawing/2014/main" id="{146F1AC0-B961-1F44-8E62-08CF69AD37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9" name="Imagen 8">
            <a:extLst>
              <a:ext uri="{FF2B5EF4-FFF2-40B4-BE49-F238E27FC236}">
                <a16:creationId xmlns:a16="http://schemas.microsoft.com/office/drawing/2014/main" id="{AA80401F-FEB3-BC4B-95C7-8EA7A675A6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3928042477"/>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rtlCol="0" anchor="b"/>
          <a:lstStyle>
            <a:lvl1pPr>
              <a:defRPr lang="es-ES" sz="3200"/>
            </a:lvl1pPr>
          </a:lstStyle>
          <a:p>
            <a:pPr rtl="0"/>
            <a:r>
              <a:rPr lang="es-ES"/>
              <a:t>Haga clic para modificar el estilo de título del patrón</a:t>
            </a:r>
            <a:endParaRPr lang="es-ES" dirty="0"/>
          </a:p>
        </p:txBody>
      </p:sp>
      <p:sp>
        <p:nvSpPr>
          <p:cNvPr id="3" name="Marcador de posición de imagen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rtlCol="0"/>
          <a:lstStyle>
            <a:lvl1pPr marL="0" indent="0">
              <a:buNone/>
              <a:defRPr lang="es-ES" sz="3200"/>
            </a:lvl1pPr>
            <a:lvl2pPr marL="457200" indent="0">
              <a:buNone/>
              <a:defRPr lang="es-ES" sz="2800"/>
            </a:lvl2pPr>
            <a:lvl3pPr marL="914400" indent="0">
              <a:buNone/>
              <a:defRPr lang="es-ES" sz="2400"/>
            </a:lvl3pPr>
            <a:lvl4pPr marL="1371600" indent="0">
              <a:buNone/>
              <a:defRPr lang="es-ES" sz="2000"/>
            </a:lvl4pPr>
            <a:lvl5pPr marL="1828800" indent="0">
              <a:buNone/>
              <a:defRPr lang="es-ES" sz="2000"/>
            </a:lvl5pPr>
            <a:lvl6pPr marL="2286000" indent="0">
              <a:buNone/>
              <a:defRPr lang="es-ES" sz="2000"/>
            </a:lvl6pPr>
            <a:lvl7pPr marL="2743200" indent="0">
              <a:buNone/>
              <a:defRPr lang="es-ES" sz="2000"/>
            </a:lvl7pPr>
            <a:lvl8pPr marL="3200400" indent="0">
              <a:buNone/>
              <a:defRPr lang="es-ES" sz="2000"/>
            </a:lvl8pPr>
            <a:lvl9pPr marL="3657600" indent="0">
              <a:buNone/>
              <a:defRPr lang="es-ES" sz="2000"/>
            </a:lvl9pPr>
          </a:lstStyle>
          <a:p>
            <a:pPr rtl="0"/>
            <a:r>
              <a:rPr lang="es-ES"/>
              <a:t>Haga clic en el icono para agregar una imagen</a:t>
            </a:r>
            <a:endParaRPr lang="es-ES" dirty="0"/>
          </a:p>
        </p:txBody>
      </p:sp>
      <p:sp>
        <p:nvSpPr>
          <p:cNvPr id="4" name="Marcador de texto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rtlCol="0"/>
          <a:lstStyle>
            <a:lvl1pPr marL="0" indent="0">
              <a:buNone/>
              <a:defRPr lang="es-ES" sz="1600"/>
            </a:lvl1pPr>
            <a:lvl2pPr marL="457200" indent="0">
              <a:buNone/>
              <a:defRPr lang="es-ES" sz="1400"/>
            </a:lvl2pPr>
            <a:lvl3pPr marL="914400" indent="0">
              <a:buNone/>
              <a:defRPr lang="es-ES" sz="1200"/>
            </a:lvl3pPr>
            <a:lvl4pPr marL="1371600" indent="0">
              <a:buNone/>
              <a:defRPr lang="es-ES" sz="1000"/>
            </a:lvl4pPr>
            <a:lvl5pPr marL="1828800" indent="0">
              <a:buNone/>
              <a:defRPr lang="es-ES" sz="1000"/>
            </a:lvl5pPr>
            <a:lvl6pPr marL="2286000" indent="0">
              <a:buNone/>
              <a:defRPr lang="es-ES" sz="1000"/>
            </a:lvl6pPr>
            <a:lvl7pPr marL="2743200" indent="0">
              <a:buNone/>
              <a:defRPr lang="es-ES" sz="1000"/>
            </a:lvl7pPr>
            <a:lvl8pPr marL="3200400" indent="0">
              <a:buNone/>
              <a:defRPr lang="es-ES" sz="1000"/>
            </a:lvl8pPr>
            <a:lvl9pPr marL="3657600" indent="0">
              <a:buNone/>
              <a:defRPr lang="es-ES"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F0C38EAB-AD63-415C-B263-BA1D8FBE3CB0}"/>
              </a:ext>
            </a:extLst>
          </p:cNvPr>
          <p:cNvSpPr>
            <a:spLocks noGrp="1"/>
          </p:cNvSpPr>
          <p:nvPr>
            <p:ph type="dt" sz="half" idx="10"/>
          </p:nvPr>
        </p:nvSpPr>
        <p:spPr/>
        <p:txBody>
          <a:bodyPr rtlCol="0"/>
          <a:lstStyle>
            <a:defPPr>
              <a:defRPr lang="es-ES"/>
            </a:defPPr>
          </a:lstStyle>
          <a:p>
            <a:pPr rtl="0"/>
            <a:endParaRPr lang="es-ES" dirty="0"/>
          </a:p>
        </p:txBody>
      </p:sp>
      <p:sp>
        <p:nvSpPr>
          <p:cNvPr id="6" name="Marcador de pie de página 5">
            <a:extLst>
              <a:ext uri="{FF2B5EF4-FFF2-40B4-BE49-F238E27FC236}">
                <a16:creationId xmlns:a16="http://schemas.microsoft.com/office/drawing/2014/main" id="{422E5541-B6DE-45E8-BCFE-0DFC4F574079}"/>
              </a:ext>
            </a:extLst>
          </p:cNvPr>
          <p:cNvSpPr>
            <a:spLocks noGrp="1"/>
          </p:cNvSpPr>
          <p:nvPr>
            <p:ph type="ftr" sz="quarter" idx="11"/>
          </p:nvPr>
        </p:nvSpPr>
        <p:spPr/>
        <p:txBody>
          <a:bodyPr rtlCol="0"/>
          <a:lstStyle>
            <a:defPPr>
              <a:defRPr lang="es-ES"/>
            </a:defPPr>
          </a:lstStyle>
          <a:p>
            <a:pPr rtl="0"/>
            <a:endParaRPr lang="es-ES" dirty="0"/>
          </a:p>
        </p:txBody>
      </p:sp>
      <p:sp>
        <p:nvSpPr>
          <p:cNvPr id="7" name="Marcador de número de diapositiva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rtlCol="0"/>
          <a:lstStyle>
            <a:defPPr>
              <a:defRPr lang="es-ES"/>
            </a:defPPr>
          </a:lstStyle>
          <a:p>
            <a:pPr rtl="0"/>
            <a:fld id="{C3DB2ADC-AF19-4574-8C10-79B5B04FCA27}" type="slidenum">
              <a:rPr lang="es-ES" smtClean="0"/>
              <a:pPr rtl="0"/>
              <a:t>‹Nº›</a:t>
            </a:fld>
            <a:endParaRPr lang="es-ES" dirty="0"/>
          </a:p>
        </p:txBody>
      </p:sp>
      <p:pic>
        <p:nvPicPr>
          <p:cNvPr id="10" name="Imagen 9">
            <a:extLst>
              <a:ext uri="{FF2B5EF4-FFF2-40B4-BE49-F238E27FC236}">
                <a16:creationId xmlns:a16="http://schemas.microsoft.com/office/drawing/2014/main" id="{65F0A6C0-F5C8-C240-9EB5-ED47F23548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50428"/>
            <a:ext cx="12192000" cy="707571"/>
          </a:xfrm>
          <a:prstGeom prst="rect">
            <a:avLst/>
          </a:prstGeom>
        </p:spPr>
      </p:pic>
      <p:pic>
        <p:nvPicPr>
          <p:cNvPr id="11" name="Imagen 10">
            <a:extLst>
              <a:ext uri="{FF2B5EF4-FFF2-40B4-BE49-F238E27FC236}">
                <a16:creationId xmlns:a16="http://schemas.microsoft.com/office/drawing/2014/main" id="{B49EB12B-A20C-824D-B77B-41CF8F269A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07571"/>
          </a:xfrm>
          <a:prstGeom prst="rect">
            <a:avLst/>
          </a:prstGeom>
        </p:spPr>
      </p:pic>
    </p:spTree>
    <p:extLst>
      <p:ext uri="{BB962C8B-B14F-4D97-AF65-F5344CB8AC3E}">
        <p14:creationId xmlns:p14="http://schemas.microsoft.com/office/powerpoint/2010/main" val="2803949997"/>
      </p:ext>
    </p:extLst>
  </p:cSld>
  <p:clrMapOvr>
    <a:masterClrMapping/>
  </p:clrMapOvr>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defPPr>
              <a:defRPr lang="es-ES"/>
            </a:defPPr>
          </a:lstStyle>
          <a:p>
            <a:pPr rtl="0"/>
            <a:r>
              <a:rPr lang="es-ES" dirty="0"/>
              <a:t>Haga clic para modificar el estilo de título del patrón</a:t>
            </a:r>
          </a:p>
        </p:txBody>
      </p:sp>
      <p:sp>
        <p:nvSpPr>
          <p:cNvPr id="3" name="Marcador de texto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defPPr>
              <a:defRPr lang="es-ES"/>
            </a:defPPr>
          </a:lstStyle>
          <a:p>
            <a:pPr lvl="0" rtl="0"/>
            <a:r>
              <a:rPr lang="es-ES" dirty="0"/>
              <a:t>Haga clic para modificar los estilos de texto del patrón</a:t>
            </a:r>
          </a:p>
          <a:p>
            <a:pPr lvl="1" rtl="0"/>
            <a:r>
              <a:rPr lang="es-ES" dirty="0"/>
              <a:t>Segundo nivel</a:t>
            </a:r>
          </a:p>
          <a:p>
            <a:pPr lvl="2" rtl="0"/>
            <a:r>
              <a:rPr lang="es-ES" dirty="0"/>
              <a:t>Tercer nivel</a:t>
            </a:r>
          </a:p>
          <a:p>
            <a:pPr lvl="3" rtl="0"/>
            <a:r>
              <a:rPr lang="es-ES" dirty="0"/>
              <a:t>Cuarto nivel</a:t>
            </a:r>
          </a:p>
          <a:p>
            <a:pPr lvl="4" rtl="0"/>
            <a:r>
              <a:rPr lang="es-ES" dirty="0"/>
              <a:t>Quinto nivel</a:t>
            </a:r>
          </a:p>
        </p:txBody>
      </p:sp>
      <p:sp>
        <p:nvSpPr>
          <p:cNvPr id="4" name="Marcador de fecha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lang="es-ES" sz="1050">
                <a:solidFill>
                  <a:schemeClr val="tx1"/>
                </a:solidFill>
                <a:latin typeface="+mj-lt"/>
              </a:defRPr>
            </a:lvl1pPr>
          </a:lstStyle>
          <a:p>
            <a:pPr rtl="0"/>
            <a:endParaRPr lang="es-ES" dirty="0"/>
          </a:p>
        </p:txBody>
      </p:sp>
      <p:sp>
        <p:nvSpPr>
          <p:cNvPr id="5" name="Marcador de pie de página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lang="es-ES" sz="1050">
                <a:solidFill>
                  <a:schemeClr val="tx1"/>
                </a:solidFill>
                <a:latin typeface="+mj-lt"/>
              </a:defRPr>
            </a:lvl1pPr>
          </a:lstStyle>
          <a:p>
            <a:pPr rtl="0"/>
            <a:endParaRPr lang="es-ES" dirty="0"/>
          </a:p>
        </p:txBody>
      </p:sp>
      <p:sp>
        <p:nvSpPr>
          <p:cNvPr id="6" name="Marcador de número de diapositiva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lang="es-ES" sz="1800">
                <a:solidFill>
                  <a:schemeClr val="tx1"/>
                </a:solidFill>
              </a:defRPr>
            </a:lvl1pPr>
          </a:lstStyle>
          <a:p>
            <a:pPr rtl="0"/>
            <a:fld id="{C3DB2ADC-AF19-4574-8C10-79B5B04FCA27}" type="slidenum">
              <a:rPr lang="es-ES" smtClean="0"/>
              <a:pPr rtl="0"/>
              <a:t>‹Nº›</a:t>
            </a:fld>
            <a:endParaRPr lang="es-ES" dirty="0"/>
          </a:p>
        </p:txBody>
      </p:sp>
      <p:cxnSp>
        <p:nvCxnSpPr>
          <p:cNvPr id="7" name="Conector recto 6">
            <a:extLst>
              <a:ext uri="{FF2B5EF4-FFF2-40B4-BE49-F238E27FC236}">
                <a16:creationId xmlns:a16="http://schemas.microsoft.com/office/drawing/2014/main" id="{F64F9B95-9045-48D2-B9F3-2927E98F54AA}"/>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723F93E-6A0D-7543-90D3-62F9B6F931D8}"/>
              </a:ext>
            </a:extLst>
          </p:cNvPr>
          <p:cNvCxnSpPr>
            <a:cxnSpLocks/>
          </p:cNvCxnSpPr>
          <p:nvPr userDrawn="1"/>
        </p:nvCxnSpPr>
        <p:spPr>
          <a:xfrm>
            <a:off x="800100" y="6126451"/>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8532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705" r:id="rId13"/>
    <p:sldLayoutId id="2147483706" r:id="rId14"/>
    <p:sldLayoutId id="2147483707" r:id="rId15"/>
    <p:sldLayoutId id="2147483708" r:id="rId16"/>
  </p:sldLayoutIdLst>
  <p:hf hdr="0" ftr="0" dt="0"/>
  <p:txStyles>
    <p:titleStyle>
      <a:lvl1pPr algn="l" defTabSz="914400" rtl="0" eaLnBrk="1" latinLnBrk="0" hangingPunct="1">
        <a:lnSpc>
          <a:spcPct val="100000"/>
        </a:lnSpc>
        <a:spcBef>
          <a:spcPct val="0"/>
        </a:spcBef>
        <a:buNone/>
        <a:defRPr lang="es-ES" sz="4000" kern="1200" cap="all" spc="30" baseline="0">
          <a:solidFill>
            <a:schemeClr val="tx1"/>
          </a:solidFill>
          <a:latin typeface="Montserrat" pitchFamily="2" charset="77"/>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lang="es-ES" sz="2000" kern="1200">
          <a:solidFill>
            <a:schemeClr val="tx1"/>
          </a:solidFill>
          <a:latin typeface="Montserrat" pitchFamily="2"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lang="es-ES" sz="1800" kern="1200">
          <a:solidFill>
            <a:schemeClr val="tx1"/>
          </a:solidFill>
          <a:latin typeface="Montserrat" pitchFamily="2"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lang="es-ES" sz="1600" kern="1200">
          <a:solidFill>
            <a:schemeClr val="tx1"/>
          </a:solidFill>
          <a:latin typeface="Montserrat" pitchFamily="2"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lang="es-ES" sz="1400" kern="1200">
          <a:solidFill>
            <a:schemeClr val="tx1"/>
          </a:solidFill>
          <a:latin typeface="Montserrat" pitchFamily="2"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lang="es-ES" sz="1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image" Target="../media/image19.png"/><Relationship Id="rId2" Type="http://schemas.openxmlformats.org/officeDocument/2006/relationships/notesSlide" Target="../notesSlides/notesSlide13.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8.png"/><Relationship Id="rId5" Type="http://schemas.openxmlformats.org/officeDocument/2006/relationships/diagramLayout" Target="../diagrams/layout1.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6.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5.png"/><Relationship Id="rId4" Type="http://schemas.openxmlformats.org/officeDocument/2006/relationships/diagramData" Target="../diagrams/data2.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pn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www.ohchr.org/es/publications/reference-publications/united-nations-declaration-rights-indigenous-peoples" TargetMode="External"/><Relationship Id="rId4" Type="http://schemas.openxmlformats.org/officeDocument/2006/relationships/hyperlink" Target="https://www.ohchr.org/es/indigenous-peopl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wgia.org/es/noticias/4599-la-cidh-y-el-derecho-a-la-libre-determinaci%C3%B3n.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9D8326-B701-CBE8-39AA-6C700DA49CE4}"/>
              </a:ext>
            </a:extLst>
          </p:cNvPr>
          <p:cNvSpPr>
            <a:spLocks noGrp="1"/>
          </p:cNvSpPr>
          <p:nvPr>
            <p:ph type="title"/>
          </p:nvPr>
        </p:nvSpPr>
        <p:spPr>
          <a:xfrm>
            <a:off x="1324504" y="1846198"/>
            <a:ext cx="5219175" cy="2140139"/>
          </a:xfrm>
        </p:spPr>
        <p:txBody>
          <a:bodyPr rtlCol="0">
            <a:normAutofit fontScale="90000"/>
          </a:bodyPr>
          <a:lstStyle>
            <a:defPPr>
              <a:defRPr lang="es-ES"/>
            </a:defPPr>
          </a:lstStyle>
          <a:p>
            <a:pPr algn="ctr"/>
            <a:r>
              <a:rPr lang="en-US" sz="4000" b="1" dirty="0">
                <a:solidFill>
                  <a:srgbClr val="FFFFFF"/>
                </a:solidFill>
                <a:latin typeface="Montserrat" panose="00000500000000000000" pitchFamily="2" charset="0"/>
                <a:ea typeface="Arial Black"/>
                <a:cs typeface="Arial Black"/>
                <a:sym typeface="Arial Black"/>
              </a:rPr>
              <a:t>HUMAN</a:t>
            </a:r>
            <a:r>
              <a:rPr lang="en-US" sz="4000" b="1" dirty="0">
                <a:solidFill>
                  <a:srgbClr val="FFFFFF"/>
                </a:solidFill>
                <a:latin typeface="Arial Black"/>
                <a:ea typeface="Arial Black"/>
                <a:cs typeface="Arial Black"/>
                <a:sym typeface="Arial Black"/>
              </a:rPr>
              <a:t> </a:t>
            </a:r>
            <a:r>
              <a:rPr lang="en-US" sz="4000" b="1" dirty="0">
                <a:solidFill>
                  <a:srgbClr val="FFFFFF"/>
                </a:solidFill>
                <a:latin typeface="Montserrat" panose="00000500000000000000" pitchFamily="2" charset="0"/>
                <a:ea typeface="Arial Black"/>
                <a:cs typeface="Arial Black"/>
                <a:sym typeface="Arial Black"/>
              </a:rPr>
              <a:t>RIGHTS AND INDIGENOUS PEOPLES' RIGHTS </a:t>
            </a:r>
            <a:br>
              <a:rPr lang="en-US" sz="4000" dirty="0">
                <a:latin typeface="Arial Black"/>
                <a:ea typeface="Arial Black"/>
                <a:cs typeface="Arial Black"/>
                <a:sym typeface="Arial Black"/>
              </a:rPr>
            </a:br>
            <a:endParaRPr lang="es-ES" sz="4000" dirty="0">
              <a:latin typeface="Montserrat" pitchFamily="2" charset="77"/>
            </a:endParaRPr>
          </a:p>
        </p:txBody>
      </p:sp>
      <p:sp>
        <p:nvSpPr>
          <p:cNvPr id="5" name="Título 3">
            <a:extLst>
              <a:ext uri="{FF2B5EF4-FFF2-40B4-BE49-F238E27FC236}">
                <a16:creationId xmlns:a16="http://schemas.microsoft.com/office/drawing/2014/main" id="{AE23E4A7-2E1E-E249-9227-1C6374494A86}"/>
              </a:ext>
            </a:extLst>
          </p:cNvPr>
          <p:cNvSpPr txBox="1">
            <a:spLocks/>
          </p:cNvSpPr>
          <p:nvPr/>
        </p:nvSpPr>
        <p:spPr>
          <a:xfrm>
            <a:off x="879491" y="5023379"/>
            <a:ext cx="10631787" cy="991342"/>
          </a:xfrm>
          <a:prstGeom prst="rect">
            <a:avLst/>
          </a:prstGeom>
        </p:spPr>
        <p:txBody>
          <a:bodyPr vert="horz" lIns="91440" tIns="45720" rIns="91440" bIns="45720" rtlCol="0" anchor="t">
            <a:normAutofit/>
          </a:bodyPr>
          <a:lstStyle>
            <a:defPPr>
              <a:defRPr lang="es-ES"/>
            </a:defPPr>
            <a:lvl1pPr algn="l" defTabSz="914400" rtl="0" eaLnBrk="1" latinLnBrk="0" hangingPunct="1">
              <a:lnSpc>
                <a:spcPct val="100000"/>
              </a:lnSpc>
              <a:spcBef>
                <a:spcPct val="0"/>
              </a:spcBef>
              <a:buNone/>
              <a:defRPr lang="es-ES" sz="3200" kern="1200" cap="all" spc="30" baseline="0">
                <a:solidFill>
                  <a:schemeClr val="tx1"/>
                </a:solidFill>
                <a:latin typeface="Montserrat" pitchFamily="2" charset="77"/>
                <a:ea typeface="+mj-ea"/>
                <a:cs typeface="+mj-cs"/>
              </a:defRPr>
            </a:lvl1pPr>
          </a:lstStyle>
          <a:p>
            <a:pPr algn="just"/>
            <a:r>
              <a:rPr lang="es-EC" sz="1200" cap="none" dirty="0">
                <a:latin typeface="Montserrat Light" pitchFamily="2" charset="77"/>
              </a:rPr>
              <a:t>This material was made possible through support provided by the Office of Inclusive Development Hub, Bureau for Inclusive Growth, Partnerships, and Innovation, U.S. Agency for International Development, under the terms of Contract No.7200AA20CA00013. The opinions expressed herein are those of the authors and do not necessarily reflect the views of the U.S. Agency for International Development.</a:t>
            </a:r>
          </a:p>
        </p:txBody>
      </p:sp>
      <p:cxnSp>
        <p:nvCxnSpPr>
          <p:cNvPr id="7" name="Conector recto 6">
            <a:extLst>
              <a:ext uri="{FF2B5EF4-FFF2-40B4-BE49-F238E27FC236}">
                <a16:creationId xmlns:a16="http://schemas.microsoft.com/office/drawing/2014/main" id="{6C7E80CD-9AF7-2A46-B376-E05D93616EDA}"/>
              </a:ext>
            </a:extLst>
          </p:cNvPr>
          <p:cNvCxnSpPr>
            <a:cxnSpLocks/>
          </p:cNvCxnSpPr>
          <p:nvPr/>
        </p:nvCxnSpPr>
        <p:spPr>
          <a:xfrm>
            <a:off x="879491" y="4927571"/>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83058E2E-8D51-9D4B-A319-92726AB2A7CE}"/>
              </a:ext>
            </a:extLst>
          </p:cNvPr>
          <p:cNvPicPr>
            <a:picLocks noChangeAspect="1"/>
          </p:cNvPicPr>
          <p:nvPr/>
        </p:nvPicPr>
        <p:blipFill>
          <a:blip r:embed="rId3"/>
          <a:stretch>
            <a:fillRect/>
          </a:stretch>
        </p:blipFill>
        <p:spPr>
          <a:xfrm>
            <a:off x="299736" y="5715578"/>
            <a:ext cx="11588750" cy="1390650"/>
          </a:xfrm>
          <a:prstGeom prst="rect">
            <a:avLst/>
          </a:prstGeom>
        </p:spPr>
      </p:pic>
      <p:sp>
        <p:nvSpPr>
          <p:cNvPr id="8" name="Rectángulo 7">
            <a:extLst>
              <a:ext uri="{FF2B5EF4-FFF2-40B4-BE49-F238E27FC236}">
                <a16:creationId xmlns:a16="http://schemas.microsoft.com/office/drawing/2014/main" id="{393FE869-7F49-415D-8A46-C02458DC038E}"/>
              </a:ext>
            </a:extLst>
          </p:cNvPr>
          <p:cNvSpPr/>
          <p:nvPr/>
        </p:nvSpPr>
        <p:spPr>
          <a:xfrm>
            <a:off x="981600" y="2979810"/>
            <a:ext cx="10228800" cy="8983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3" name="Google Shape;56;p1">
            <a:extLst>
              <a:ext uri="{FF2B5EF4-FFF2-40B4-BE49-F238E27FC236}">
                <a16:creationId xmlns:a16="http://schemas.microsoft.com/office/drawing/2014/main" id="{88521D75-C543-4A1A-AC31-FFAD54484185}"/>
              </a:ext>
            </a:extLst>
          </p:cNvPr>
          <p:cNvPicPr preferRelativeResize="0"/>
          <p:nvPr/>
        </p:nvPicPr>
        <p:blipFill rotWithShape="1">
          <a:blip r:embed="rId4">
            <a:alphaModFix/>
          </a:blip>
          <a:srcRect/>
          <a:stretch/>
        </p:blipFill>
        <p:spPr>
          <a:xfrm>
            <a:off x="6564644" y="1232773"/>
            <a:ext cx="4159976" cy="3281263"/>
          </a:xfrm>
          <a:prstGeom prst="rect">
            <a:avLst/>
          </a:prstGeom>
          <a:noFill/>
          <a:ln>
            <a:noFill/>
          </a:ln>
        </p:spPr>
      </p:pic>
    </p:spTree>
    <p:extLst>
      <p:ext uri="{BB962C8B-B14F-4D97-AF65-F5344CB8AC3E}">
        <p14:creationId xmlns:p14="http://schemas.microsoft.com/office/powerpoint/2010/main" val="29222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0" y="0"/>
            <a:ext cx="12192000"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144" name="Google Shape;144;p10"/>
          <p:cNvSpPr/>
          <p:nvPr/>
        </p:nvSpPr>
        <p:spPr>
          <a:xfrm>
            <a:off x="0" y="-1"/>
            <a:ext cx="11766176" cy="2061837"/>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spcFirstLastPara="1" wrap="square" lIns="60950" tIns="30467" rIns="60950" bIns="30467" anchor="ctr" anchorCtr="0">
            <a:noAutofit/>
          </a:bodyPr>
          <a:lstStyle/>
          <a:p>
            <a:pPr algn="ctr"/>
            <a:endParaRPr sz="2600" dirty="0">
              <a:solidFill>
                <a:schemeClr val="lt1"/>
              </a:solidFill>
              <a:latin typeface="Montserrat" panose="00000500000000000000" pitchFamily="2" charset="0"/>
            </a:endParaRPr>
          </a:p>
        </p:txBody>
      </p:sp>
      <p:sp>
        <p:nvSpPr>
          <p:cNvPr id="149" name="Google Shape;149;p10"/>
          <p:cNvSpPr txBox="1">
            <a:spLocks noGrp="1"/>
          </p:cNvSpPr>
          <p:nvPr>
            <p:ph type="ftr" sz="quarter" idx="11"/>
          </p:nvPr>
        </p:nvSpPr>
        <p:spPr>
          <a:prstGeom prst="rect">
            <a:avLst/>
          </a:prstGeom>
          <a:noFill/>
          <a:ln>
            <a:noFill/>
          </a:ln>
        </p:spPr>
        <p:txBody>
          <a:bodyPr spcFirstLastPara="1" vert="horz" wrap="square" lIns="0" tIns="0" rIns="0" bIns="0" rtlCol="0" anchor="t" anchorCtr="0">
            <a:normAutofit/>
          </a:bodyPr>
          <a:lstStyle/>
          <a:p>
            <a:r>
              <a:rPr lang="es-ES" sz="1000"/>
              <a:t>ECLAC (2018). Escazú Agreement. Retrieved from ECLAC website.</a:t>
            </a:r>
            <a:endParaRPr sz="1000"/>
          </a:p>
        </p:txBody>
      </p:sp>
      <p:sp>
        <p:nvSpPr>
          <p:cNvPr id="145" name="Google Shape;145;p10"/>
          <p:cNvSpPr txBox="1">
            <a:spLocks noGrp="1"/>
          </p:cNvSpPr>
          <p:nvPr>
            <p:ph type="title" idx="4294967295"/>
          </p:nvPr>
        </p:nvSpPr>
        <p:spPr>
          <a:xfrm>
            <a:off x="0" y="609600"/>
            <a:ext cx="9393238" cy="736600"/>
          </a:xfrm>
          <a:prstGeom prst="rect">
            <a:avLst/>
          </a:prstGeom>
          <a:noFill/>
          <a:ln>
            <a:noFill/>
          </a:ln>
        </p:spPr>
        <p:txBody>
          <a:bodyPr spcFirstLastPara="1" vert="horz" wrap="square" lIns="0" tIns="0" rIns="0" bIns="0" rtlCol="0" anchor="t" anchorCtr="0">
            <a:normAutofit/>
          </a:bodyPr>
          <a:lstStyle/>
          <a:p>
            <a:pPr algn="ctr">
              <a:lnSpc>
                <a:spcPct val="90000"/>
              </a:lnSpc>
            </a:pPr>
            <a:r>
              <a:rPr lang="es-ES" sz="2600" b="1" dirty="0">
                <a:latin typeface="Montserrat" panose="00000500000000000000" pitchFamily="2" charset="0"/>
              </a:rPr>
              <a:t>3. INTERNATIONAL INSTRUMENTS </a:t>
            </a:r>
            <a:endParaRPr sz="2600" b="1" dirty="0">
              <a:latin typeface="Montserrat" panose="00000500000000000000" pitchFamily="2" charset="0"/>
            </a:endParaRPr>
          </a:p>
        </p:txBody>
      </p:sp>
      <p:sp>
        <p:nvSpPr>
          <p:cNvPr id="146" name="Google Shape;146;p10"/>
          <p:cNvSpPr txBox="1">
            <a:spLocks noGrp="1"/>
          </p:cNvSpPr>
          <p:nvPr>
            <p:ph type="body" idx="4294967295"/>
          </p:nvPr>
        </p:nvSpPr>
        <p:spPr>
          <a:xfrm>
            <a:off x="285388" y="1409032"/>
            <a:ext cx="7512050" cy="4937125"/>
          </a:xfrm>
          <a:prstGeom prst="rect">
            <a:avLst/>
          </a:prstGeom>
          <a:noFill/>
          <a:ln>
            <a:noFill/>
          </a:ln>
        </p:spPr>
        <p:txBody>
          <a:bodyPr spcFirstLastPara="1" vert="horz" wrap="square" lIns="0" tIns="0" rIns="0" bIns="0" rtlCol="0" anchor="t" anchorCtr="0">
            <a:normAutofit lnSpcReduction="10000"/>
          </a:bodyPr>
          <a:lstStyle/>
          <a:p>
            <a:pPr marL="304815" lvl="1" indent="0">
              <a:lnSpc>
                <a:spcPct val="100000"/>
              </a:lnSpc>
            </a:pPr>
            <a:r>
              <a:rPr lang="es-ES" sz="1600" b="1" dirty="0">
                <a:latin typeface="Tahoma" panose="020B0604030504040204" pitchFamily="34" charset="0"/>
                <a:ea typeface="Tahoma" panose="020B0604030504040204" pitchFamily="34" charset="0"/>
                <a:cs typeface="Tahoma" panose="020B0604030504040204" pitchFamily="34" charset="0"/>
                <a:sym typeface="Times New Roman"/>
              </a:rPr>
              <a:t>3.1 UN (</a:t>
            </a:r>
            <a:r>
              <a:rPr lang="es-ES" sz="1600" b="1" dirty="0" err="1">
                <a:latin typeface="Tahoma" panose="020B0604030504040204" pitchFamily="34" charset="0"/>
                <a:ea typeface="Tahoma" panose="020B0604030504040204" pitchFamily="34" charset="0"/>
                <a:cs typeface="Tahoma" panose="020B0604030504040204" pitchFamily="34" charset="0"/>
                <a:sym typeface="Times New Roman"/>
              </a:rPr>
              <a:t>Escazu</a:t>
            </a:r>
            <a:r>
              <a:rPr lang="es-ES" sz="1600" b="1" dirty="0">
                <a:latin typeface="Tahoma" panose="020B0604030504040204" pitchFamily="34" charset="0"/>
                <a:ea typeface="Tahoma" panose="020B0604030504040204" pitchFamily="34" charset="0"/>
                <a:cs typeface="Tahoma" panose="020B0604030504040204" pitchFamily="34" charset="0"/>
                <a:sym typeface="Times New Roman"/>
              </a:rPr>
              <a:t> </a:t>
            </a:r>
            <a:r>
              <a:rPr lang="es-ES" sz="1600" b="1" dirty="0" err="1">
                <a:latin typeface="Tahoma" panose="020B0604030504040204" pitchFamily="34" charset="0"/>
                <a:ea typeface="Tahoma" panose="020B0604030504040204" pitchFamily="34" charset="0"/>
                <a:cs typeface="Tahoma" panose="020B0604030504040204" pitchFamily="34" charset="0"/>
                <a:sym typeface="Times New Roman"/>
              </a:rPr>
              <a:t>Agreement</a:t>
            </a:r>
            <a:r>
              <a:rPr lang="es-ES" sz="1600" b="1" dirty="0">
                <a:latin typeface="Tahoma" panose="020B0604030504040204" pitchFamily="34" charset="0"/>
                <a:ea typeface="Tahoma" panose="020B0604030504040204" pitchFamily="34" charset="0"/>
                <a:cs typeface="Tahoma" panose="020B0604030504040204" pitchFamily="34" charset="0"/>
                <a:sym typeface="Times New Roman"/>
              </a:rPr>
              <a:t>).</a:t>
            </a:r>
            <a:endParaRPr sz="1600" dirty="0">
              <a:latin typeface="Tahoma" panose="020B0604030504040204" pitchFamily="34" charset="0"/>
              <a:ea typeface="Tahoma" panose="020B0604030504040204" pitchFamily="34" charset="0"/>
              <a:cs typeface="Tahoma" panose="020B0604030504040204" pitchFamily="34" charset="0"/>
            </a:endParaRPr>
          </a:p>
          <a:p>
            <a:pPr marL="304815" lvl="1" indent="0">
              <a:lnSpc>
                <a:spcPct val="100000"/>
              </a:lnSpc>
              <a:spcBef>
                <a:spcPts val="400"/>
              </a:spcBef>
            </a:pPr>
            <a:endParaRPr sz="1600" b="1" dirty="0">
              <a:latin typeface="Tahoma" panose="020B0604030504040204" pitchFamily="34" charset="0"/>
              <a:ea typeface="Tahoma" panose="020B0604030504040204" pitchFamily="34" charset="0"/>
              <a:cs typeface="Tahoma" panose="020B0604030504040204" pitchFamily="34" charset="0"/>
              <a:sym typeface="Times New Roman"/>
            </a:endParaRPr>
          </a:p>
          <a:p>
            <a:pPr marL="0" indent="0">
              <a:lnSpc>
                <a:spcPct val="100000"/>
              </a:lnSpc>
              <a:spcBef>
                <a:spcPts val="400"/>
              </a:spcBef>
            </a:pP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Escazú </a:t>
            </a:r>
            <a:r>
              <a:rPr lang="es-ES" sz="1600" dirty="0" err="1">
                <a:latin typeface="Tahoma" panose="020B0604030504040204" pitchFamily="34" charset="0"/>
                <a:ea typeface="Tahoma" panose="020B0604030504040204" pitchFamily="34" charset="0"/>
                <a:cs typeface="Tahoma" panose="020B0604030504040204" pitchFamily="34" charset="0"/>
              </a:rPr>
              <a:t>Agreement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signed</a:t>
            </a:r>
            <a:r>
              <a:rPr lang="es-ES" sz="1600" dirty="0">
                <a:latin typeface="Tahoma" panose="020B0604030504040204" pitchFamily="34" charset="0"/>
                <a:ea typeface="Tahoma" panose="020B0604030504040204" pitchFamily="34" charset="0"/>
                <a:cs typeface="Tahoma" panose="020B0604030504040204" pitchFamily="34" charset="0"/>
              </a:rPr>
              <a:t> in 2018 and </a:t>
            </a:r>
            <a:r>
              <a:rPr lang="es-ES" sz="1600" dirty="0" err="1">
                <a:latin typeface="Tahoma" panose="020B0604030504040204" pitchFamily="34" charset="0"/>
                <a:ea typeface="Tahoma" panose="020B0604030504040204" pitchFamily="34" charset="0"/>
                <a:cs typeface="Tahoma" panose="020B0604030504040204" pitchFamily="34" charset="0"/>
              </a:rPr>
              <a:t>promoted</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by</a:t>
            </a:r>
            <a:r>
              <a:rPr lang="es-ES" sz="1600" dirty="0">
                <a:latin typeface="Tahoma" panose="020B0604030504040204" pitchFamily="34" charset="0"/>
                <a:ea typeface="Tahoma" panose="020B0604030504040204" pitchFamily="34" charset="0"/>
                <a:cs typeface="Tahoma" panose="020B0604030504040204" pitchFamily="34" charset="0"/>
              </a:rPr>
              <a:t> ECLAC (</a:t>
            </a:r>
            <a:r>
              <a:rPr lang="es-ES" sz="1600" dirty="0" err="1">
                <a:latin typeface="Tahoma" panose="020B0604030504040204" pitchFamily="34" charset="0"/>
                <a:ea typeface="Tahoma" panose="020B0604030504040204" pitchFamily="34" charset="0"/>
                <a:cs typeface="Tahoma" panose="020B0604030504040204" pitchFamily="34" charset="0"/>
              </a:rPr>
              <a:t>Economic</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Commission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for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Latin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America</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Caribbean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is</a:t>
            </a:r>
            <a:r>
              <a:rPr lang="es-ES" sz="1600" dirty="0">
                <a:latin typeface="Tahoma" panose="020B0604030504040204" pitchFamily="34" charset="0"/>
                <a:ea typeface="Tahoma" panose="020B0604030504040204" pitchFamily="34" charset="0"/>
                <a:cs typeface="Tahoma" panose="020B0604030504040204" pitchFamily="34" charset="0"/>
              </a:rPr>
              <a:t> a regional </a:t>
            </a:r>
            <a:r>
              <a:rPr lang="es-ES" sz="1600" dirty="0" err="1">
                <a:latin typeface="Tahoma" panose="020B0604030504040204" pitchFamily="34" charset="0"/>
                <a:ea typeface="Tahoma" panose="020B0604030504040204" pitchFamily="34" charset="0"/>
                <a:cs typeface="Tahoma" panose="020B0604030504040204" pitchFamily="34" charset="0"/>
              </a:rPr>
              <a:t>treaty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access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information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public</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participation</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access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justice</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environmental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matters</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Latin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America</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Caribbean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This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agreement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includes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specific</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provisions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protect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such</a:t>
            </a:r>
            <a:r>
              <a:rPr lang="es-ES" sz="1600" dirty="0">
                <a:latin typeface="Tahoma" panose="020B0604030504040204" pitchFamily="34" charset="0"/>
                <a:ea typeface="Tahoma" panose="020B0604030504040204" pitchFamily="34" charset="0"/>
                <a:cs typeface="Tahoma" panose="020B0604030504040204" pitchFamily="34" charset="0"/>
              </a:rPr>
              <a:t> as:</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100000"/>
              </a:lnSpc>
              <a:spcBef>
                <a:spcPts val="400"/>
              </a:spcBef>
              <a:buClr>
                <a:srgbClr val="2E2E2E"/>
              </a:buClr>
              <a:buSzPts val="2400"/>
              <a:buFont typeface="Calibri"/>
              <a:buAutoNum type="arabicPeriod"/>
            </a:pPr>
            <a:r>
              <a:rPr lang="es-ES" sz="1600" b="1" dirty="0">
                <a:latin typeface="Tahoma" panose="020B0604030504040204" pitchFamily="34" charset="0"/>
                <a:ea typeface="Tahoma" panose="020B0604030504040204" pitchFamily="34" charset="0"/>
                <a:cs typeface="Tahoma" panose="020B0604030504040204" pitchFamily="34" charset="0"/>
              </a:rPr>
              <a:t>Access </a:t>
            </a:r>
            <a:r>
              <a:rPr lang="es-ES" sz="1600" b="1" dirty="0" err="1">
                <a:latin typeface="Tahoma" panose="020B0604030504040204" pitchFamily="34" charset="0"/>
                <a:ea typeface="Tahoma" panose="020B0604030504040204" pitchFamily="34" charset="0"/>
                <a:cs typeface="Tahoma" panose="020B0604030504040204" pitchFamily="34" charset="0"/>
              </a:rPr>
              <a:t>to</a:t>
            </a:r>
            <a:r>
              <a:rPr lang="es-ES" sz="1600" b="1" dirty="0">
                <a:latin typeface="Tahoma" panose="020B0604030504040204" pitchFamily="34" charset="0"/>
                <a:ea typeface="Tahoma" panose="020B0604030504040204" pitchFamily="34" charset="0"/>
                <a:cs typeface="Tahoma" panose="020B0604030504040204" pitchFamily="34" charset="0"/>
              </a:rPr>
              <a:t> </a:t>
            </a:r>
            <a:r>
              <a:rPr lang="es-ES" sz="1600" b="1" dirty="0" err="1">
                <a:latin typeface="Tahoma" panose="020B0604030504040204" pitchFamily="34" charset="0"/>
                <a:ea typeface="Tahoma" panose="020B0604030504040204" pitchFamily="34" charset="0"/>
                <a:cs typeface="Tahoma" panose="020B0604030504040204" pitchFamily="34" charset="0"/>
              </a:rPr>
              <a:t>Information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Ensures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have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access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adequate</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timely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information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environmental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issues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may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affect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lands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territories</a:t>
            </a:r>
            <a:r>
              <a:rPr lang="es-ES" sz="1600" dirty="0">
                <a:latin typeface="Tahoma" panose="020B0604030504040204" pitchFamily="34" charset="0"/>
                <a:ea typeface="Tahoma" panose="020B0604030504040204" pitchFamily="34" charset="0"/>
                <a:cs typeface="Tahoma" panose="020B0604030504040204" pitchFamily="34" charset="0"/>
              </a:rPr>
              <a:t> and natural </a:t>
            </a:r>
            <a:r>
              <a:rPr lang="es-ES" sz="1600" dirty="0" err="1">
                <a:latin typeface="Tahoma" panose="020B0604030504040204" pitchFamily="34" charset="0"/>
                <a:ea typeface="Tahoma" panose="020B0604030504040204" pitchFamily="34" charset="0"/>
                <a:cs typeface="Tahoma" panose="020B0604030504040204" pitchFamily="34" charset="0"/>
              </a:rPr>
              <a:t>resources</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100000"/>
              </a:lnSpc>
              <a:spcBef>
                <a:spcPts val="400"/>
              </a:spcBef>
              <a:buClr>
                <a:srgbClr val="2E2E2E"/>
              </a:buClr>
              <a:buSzPts val="2400"/>
              <a:buFont typeface="Calibri"/>
              <a:buAutoNum type="arabicPeriod"/>
            </a:pPr>
            <a:r>
              <a:rPr lang="es-ES" sz="1600" b="1" dirty="0" err="1">
                <a:latin typeface="Tahoma" panose="020B0604030504040204" pitchFamily="34" charset="0"/>
                <a:ea typeface="Tahoma" panose="020B0604030504040204" pitchFamily="34" charset="0"/>
                <a:cs typeface="Tahoma" panose="020B0604030504040204" pitchFamily="34" charset="0"/>
              </a:rPr>
              <a:t>Public</a:t>
            </a:r>
            <a:r>
              <a:rPr lang="es-ES" sz="1600" b="1" dirty="0">
                <a:latin typeface="Tahoma" panose="020B0604030504040204" pitchFamily="34" charset="0"/>
                <a:ea typeface="Tahoma" panose="020B0604030504040204" pitchFamily="34" charset="0"/>
                <a:cs typeface="Tahoma" panose="020B0604030504040204" pitchFamily="34" charset="0"/>
              </a:rPr>
              <a:t> </a:t>
            </a:r>
            <a:r>
              <a:rPr lang="es-ES" sz="1600" b="1" dirty="0" err="1">
                <a:latin typeface="Tahoma" panose="020B0604030504040204" pitchFamily="34" charset="0"/>
                <a:ea typeface="Tahoma" panose="020B0604030504040204" pitchFamily="34" charset="0"/>
                <a:cs typeface="Tahoma" panose="020B0604030504040204" pitchFamily="34" charset="0"/>
              </a:rPr>
              <a:t>Participation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Establishes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mechanisms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ensure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can </a:t>
            </a:r>
            <a:r>
              <a:rPr lang="es-ES" sz="1600" dirty="0" err="1">
                <a:latin typeface="Tahoma" panose="020B0604030504040204" pitchFamily="34" charset="0"/>
                <a:ea typeface="Tahoma" panose="020B0604030504040204" pitchFamily="34" charset="0"/>
                <a:cs typeface="Tahoma" panose="020B0604030504040204" pitchFamily="34" charset="0"/>
              </a:rPr>
              <a:t>effectively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participate</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environmental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decision-making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processes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may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impact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territories</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100000"/>
              </a:lnSpc>
              <a:spcBef>
                <a:spcPts val="400"/>
              </a:spcBef>
              <a:buClr>
                <a:srgbClr val="2E2E2E"/>
              </a:buClr>
              <a:buSzPts val="2400"/>
              <a:buFont typeface="Calibri"/>
              <a:buAutoNum type="arabicPeriod"/>
            </a:pPr>
            <a:r>
              <a:rPr lang="es-ES" sz="1600" b="1" dirty="0">
                <a:latin typeface="Tahoma" panose="020B0604030504040204" pitchFamily="34" charset="0"/>
                <a:ea typeface="Tahoma" panose="020B0604030504040204" pitchFamily="34" charset="0"/>
                <a:cs typeface="Tahoma" panose="020B0604030504040204" pitchFamily="34" charset="0"/>
              </a:rPr>
              <a:t>Access </a:t>
            </a:r>
            <a:r>
              <a:rPr lang="es-ES" sz="1600" b="1" dirty="0" err="1">
                <a:latin typeface="Tahoma" panose="020B0604030504040204" pitchFamily="34" charset="0"/>
                <a:ea typeface="Tahoma" panose="020B0604030504040204" pitchFamily="34" charset="0"/>
                <a:cs typeface="Tahoma" panose="020B0604030504040204" pitchFamily="34" charset="0"/>
              </a:rPr>
              <a:t>to</a:t>
            </a:r>
            <a:r>
              <a:rPr lang="es-ES" sz="1600" b="1" dirty="0">
                <a:latin typeface="Tahoma" panose="020B0604030504040204" pitchFamily="34" charset="0"/>
                <a:ea typeface="Tahoma" panose="020B0604030504040204" pitchFamily="34" charset="0"/>
                <a:cs typeface="Tahoma" panose="020B0604030504040204" pitchFamily="34" charset="0"/>
              </a:rPr>
              <a:t> </a:t>
            </a:r>
            <a:r>
              <a:rPr lang="es-ES" sz="1600" b="1" dirty="0" err="1">
                <a:latin typeface="Tahoma" panose="020B0604030504040204" pitchFamily="34" charset="0"/>
                <a:ea typeface="Tahoma" panose="020B0604030504040204" pitchFamily="34" charset="0"/>
                <a:cs typeface="Tahoma" panose="020B0604030504040204" pitchFamily="34" charset="0"/>
              </a:rPr>
              <a:t>Justice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Provides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with</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tools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access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justice</a:t>
            </a:r>
            <a:r>
              <a:rPr lang="es-ES" sz="1600" dirty="0">
                <a:latin typeface="Tahoma" panose="020B0604030504040204" pitchFamily="34" charset="0"/>
                <a:ea typeface="Tahoma" panose="020B0604030504040204" pitchFamily="34" charset="0"/>
                <a:cs typeface="Tahoma" panose="020B0604030504040204" pitchFamily="34" charset="0"/>
              </a:rPr>
              <a:t> in case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environmental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violations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facilitating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defense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ensuring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those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responsible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for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environmental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damage</a:t>
            </a:r>
            <a:r>
              <a:rPr lang="es-ES" sz="1600" dirty="0">
                <a:latin typeface="Tahoma" panose="020B0604030504040204" pitchFamily="34" charset="0"/>
                <a:ea typeface="Tahoma" panose="020B0604030504040204" pitchFamily="34" charset="0"/>
                <a:cs typeface="Tahoma" panose="020B0604030504040204" pitchFamily="34" charset="0"/>
              </a:rPr>
              <a:t> are </a:t>
            </a:r>
            <a:r>
              <a:rPr lang="es-ES" sz="1600" dirty="0" err="1">
                <a:latin typeface="Tahoma" panose="020B0604030504040204" pitchFamily="34" charset="0"/>
                <a:ea typeface="Tahoma" panose="020B0604030504040204" pitchFamily="34" charset="0"/>
                <a:cs typeface="Tahoma" panose="020B0604030504040204" pitchFamily="34" charset="0"/>
              </a:rPr>
              <a:t>held</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accountable</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100000"/>
              </a:lnSpc>
              <a:spcBef>
                <a:spcPts val="400"/>
              </a:spcBef>
              <a:buClr>
                <a:srgbClr val="2E2E2E"/>
              </a:buClr>
              <a:buSzPts val="2400"/>
              <a:buFont typeface="Calibri"/>
              <a:buAutoNum type="arabicPeriod"/>
            </a:pPr>
            <a:r>
              <a:rPr lang="es-ES" sz="1600" b="1" dirty="0" err="1">
                <a:latin typeface="Tahoma" panose="020B0604030504040204" pitchFamily="34" charset="0"/>
                <a:ea typeface="Tahoma" panose="020B0604030504040204" pitchFamily="34" charset="0"/>
                <a:cs typeface="Tahoma" panose="020B0604030504040204" pitchFamily="34" charset="0"/>
              </a:rPr>
              <a:t>Recognition</a:t>
            </a:r>
            <a:r>
              <a:rPr lang="es-ES" sz="1600" b="1" dirty="0">
                <a:latin typeface="Tahoma" panose="020B0604030504040204" pitchFamily="34" charset="0"/>
                <a:ea typeface="Tahoma" panose="020B0604030504040204" pitchFamily="34" charset="0"/>
                <a:cs typeface="Tahoma" panose="020B0604030504040204" pitchFamily="34" charset="0"/>
              </a:rPr>
              <a:t> </a:t>
            </a:r>
            <a:r>
              <a:rPr lang="es-ES" sz="1600" b="1" dirty="0" err="1">
                <a:latin typeface="Tahoma" panose="020B0604030504040204" pitchFamily="34" charset="0"/>
                <a:ea typeface="Tahoma" panose="020B0604030504040204" pitchFamily="34" charset="0"/>
                <a:cs typeface="Tahoma" panose="020B0604030504040204" pitchFamily="34" charset="0"/>
              </a:rPr>
              <a:t>of</a:t>
            </a:r>
            <a:r>
              <a:rPr lang="es-ES" sz="1600" b="1" dirty="0">
                <a:latin typeface="Tahoma" panose="020B0604030504040204" pitchFamily="34" charset="0"/>
                <a:ea typeface="Tahoma" panose="020B0604030504040204" pitchFamily="34" charset="0"/>
                <a:cs typeface="Tahoma" panose="020B0604030504040204" pitchFamily="34" charset="0"/>
              </a:rPr>
              <a:t> </a:t>
            </a:r>
            <a:r>
              <a:rPr lang="es-ES" sz="1600" b="1" dirty="0" err="1">
                <a:latin typeface="Tahoma" panose="020B0604030504040204" pitchFamily="34" charset="0"/>
                <a:ea typeface="Tahoma" panose="020B0604030504040204" pitchFamily="34" charset="0"/>
                <a:cs typeface="Tahoma" panose="020B0604030504040204" pitchFamily="34" charset="0"/>
              </a:rPr>
              <a:t>Traditional</a:t>
            </a:r>
            <a:r>
              <a:rPr lang="es-ES" sz="1600" b="1" dirty="0">
                <a:latin typeface="Tahoma" panose="020B0604030504040204" pitchFamily="34" charset="0"/>
                <a:ea typeface="Tahoma" panose="020B0604030504040204" pitchFamily="34" charset="0"/>
                <a:cs typeface="Tahoma" panose="020B0604030504040204" pitchFamily="34" charset="0"/>
              </a:rPr>
              <a:t> </a:t>
            </a:r>
            <a:r>
              <a:rPr lang="es-ES" sz="1600" b="1" dirty="0" err="1">
                <a:latin typeface="Tahoma" panose="020B0604030504040204" pitchFamily="34" charset="0"/>
                <a:ea typeface="Tahoma" panose="020B0604030504040204" pitchFamily="34" charset="0"/>
                <a:cs typeface="Tahoma" panose="020B0604030504040204" pitchFamily="34" charset="0"/>
              </a:rPr>
              <a:t>Knowledge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Recognizes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importance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traditional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knowledge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conservation</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sustainable</a:t>
            </a:r>
            <a:r>
              <a:rPr lang="es-ES" sz="1600" dirty="0">
                <a:latin typeface="Tahoma" panose="020B0604030504040204" pitchFamily="34" charset="0"/>
                <a:ea typeface="Tahoma" panose="020B0604030504040204" pitchFamily="34" charset="0"/>
                <a:cs typeface="Tahoma" panose="020B0604030504040204" pitchFamily="34" charset="0"/>
              </a:rPr>
              <a:t> use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natural </a:t>
            </a:r>
            <a:r>
              <a:rPr lang="es-ES" sz="1600" dirty="0" err="1">
                <a:latin typeface="Tahoma" panose="020B0604030504040204" pitchFamily="34" charset="0"/>
                <a:ea typeface="Tahoma" panose="020B0604030504040204" pitchFamily="34" charset="0"/>
                <a:cs typeface="Tahoma" panose="020B0604030504040204" pitchFamily="34" charset="0"/>
              </a:rPr>
              <a:t>resources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promoting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inclusion</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environmental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decision-making</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495325" lvl="1" indent="-118539">
              <a:lnSpc>
                <a:spcPct val="90000"/>
              </a:lnSpc>
              <a:spcBef>
                <a:spcPts val="400"/>
              </a:spcBef>
              <a:buSzPts val="1700"/>
            </a:pPr>
            <a:endParaRPr sz="1133" dirty="0">
              <a:latin typeface="Times New Roman"/>
              <a:ea typeface="Times New Roman"/>
              <a:cs typeface="Times New Roman"/>
              <a:sym typeface="Times New Roman"/>
            </a:endParaRPr>
          </a:p>
        </p:txBody>
      </p:sp>
      <p:pic>
        <p:nvPicPr>
          <p:cNvPr id="147" name="Google Shape;147;p10" descr="Escazú en Chile – MMA"/>
          <p:cNvPicPr preferRelativeResize="0"/>
          <p:nvPr/>
        </p:nvPicPr>
        <p:blipFill rotWithShape="1">
          <a:blip r:embed="rId3">
            <a:alphaModFix/>
          </a:blip>
          <a:srcRect/>
          <a:stretch/>
        </p:blipFill>
        <p:spPr>
          <a:xfrm>
            <a:off x="7860695" y="1855534"/>
            <a:ext cx="4077305" cy="3054043"/>
          </a:xfrm>
          <a:prstGeom prst="rect">
            <a:avLst/>
          </a:prstGeom>
          <a:noFill/>
          <a:ln>
            <a:noFill/>
          </a:ln>
        </p:spPr>
      </p:pic>
      <p:sp>
        <p:nvSpPr>
          <p:cNvPr id="148" name="Google Shape;148;p10"/>
          <p:cNvSpPr/>
          <p:nvPr/>
        </p:nvSpPr>
        <p:spPr>
          <a:xfrm rot="10800000">
            <a:off x="5381624" y="6209414"/>
            <a:ext cx="6810375" cy="648586"/>
          </a:xfrm>
          <a:custGeom>
            <a:avLst/>
            <a:gdLst/>
            <a:ahLst/>
            <a:cxnLst/>
            <a:rect l="l" t="t" r="r" b="b"/>
            <a:pathLst>
              <a:path w="10753706" h="1027260" extrusionOk="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spcFirstLastPara="1" wrap="square" lIns="60950" tIns="30467" rIns="60950" bIns="30467" anchor="ctr" anchorCtr="0">
            <a:noAutofit/>
          </a:bodyPr>
          <a:lstStyle/>
          <a:p>
            <a:pPr algn="ctr"/>
            <a:endParaRPr sz="12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p:nvPr/>
        </p:nvSpPr>
        <p:spPr>
          <a:xfrm>
            <a:off x="0" y="-272716"/>
            <a:ext cx="12188952"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156" name="Google Shape;156;p11"/>
          <p:cNvSpPr/>
          <p:nvPr/>
        </p:nvSpPr>
        <p:spPr>
          <a:xfrm>
            <a:off x="572493" y="1681544"/>
            <a:ext cx="10972800" cy="18288"/>
          </a:xfrm>
          <a:custGeom>
            <a:avLst/>
            <a:gdLst/>
            <a:ahLst/>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60950" tIns="30467" rIns="60950" bIns="30467" anchor="ctr" anchorCtr="0">
            <a:noAutofit/>
          </a:bodyPr>
          <a:lstStyle/>
          <a:p>
            <a:pPr algn="ctr"/>
            <a:endParaRPr sz="1200">
              <a:solidFill>
                <a:schemeClr val="lt1"/>
              </a:solidFill>
            </a:endParaRPr>
          </a:p>
        </p:txBody>
      </p:sp>
      <p:sp>
        <p:nvSpPr>
          <p:cNvPr id="160" name="Google Shape;160;p11"/>
          <p:cNvSpPr txBox="1">
            <a:spLocks noGrp="1"/>
          </p:cNvSpPr>
          <p:nvPr>
            <p:ph type="ftr" sz="quarter" idx="11"/>
          </p:nvPr>
        </p:nvSpPr>
        <p:spPr>
          <a:prstGeom prst="rect">
            <a:avLst/>
          </a:prstGeom>
          <a:noFill/>
          <a:ln>
            <a:noFill/>
          </a:ln>
        </p:spPr>
        <p:txBody>
          <a:bodyPr spcFirstLastPara="1" vert="horz" wrap="square" lIns="0" tIns="0" rIns="0" bIns="0" rtlCol="0" anchor="t" anchorCtr="0">
            <a:spAutoFit/>
          </a:bodyPr>
          <a:lstStyle/>
          <a:p>
            <a:r>
              <a:rPr lang="es-ES" sz="1067"/>
              <a:t>International Labour Organization (1989). Indigenous and Tribal Peoples in Independent Countries Convention, 1989 (No. 169). Geneva: ILO.</a:t>
            </a:r>
            <a:endParaRPr sz="1067"/>
          </a:p>
        </p:txBody>
      </p:sp>
      <p:sp>
        <p:nvSpPr>
          <p:cNvPr id="157" name="Google Shape;157;p11"/>
          <p:cNvSpPr txBox="1">
            <a:spLocks noGrp="1"/>
          </p:cNvSpPr>
          <p:nvPr>
            <p:ph type="body" idx="4294967295"/>
          </p:nvPr>
        </p:nvSpPr>
        <p:spPr>
          <a:xfrm>
            <a:off x="715383" y="2051181"/>
            <a:ext cx="6713538" cy="4119562"/>
          </a:xfrm>
          <a:prstGeom prst="rect">
            <a:avLst/>
          </a:prstGeom>
          <a:noFill/>
          <a:ln>
            <a:noFill/>
          </a:ln>
        </p:spPr>
        <p:txBody>
          <a:bodyPr spcFirstLastPara="1" vert="horz" wrap="square" lIns="0" tIns="0" rIns="0" bIns="0" rtlCol="0" anchor="t" anchorCtr="0">
            <a:normAutofit/>
          </a:bodyPr>
          <a:lstStyle/>
          <a:p>
            <a:pPr marL="0" indent="0">
              <a:lnSpc>
                <a:spcPct val="90000"/>
              </a:lnSpc>
            </a:pP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International Labor </a:t>
            </a:r>
            <a:r>
              <a:rPr lang="es-ES" sz="1600" dirty="0" err="1">
                <a:latin typeface="Tahoma" panose="020B0604030504040204" pitchFamily="34" charset="0"/>
                <a:ea typeface="Tahoma" panose="020B0604030504040204" pitchFamily="34" charset="0"/>
                <a:cs typeface="Tahoma" panose="020B0604030504040204" pitchFamily="34" charset="0"/>
              </a:rPr>
              <a:t>Organization</a:t>
            </a:r>
            <a:r>
              <a:rPr lang="es-ES" sz="1600" dirty="0">
                <a:latin typeface="Tahoma" panose="020B0604030504040204" pitchFamily="34" charset="0"/>
                <a:ea typeface="Tahoma" panose="020B0604030504040204" pitchFamily="34" charset="0"/>
                <a:cs typeface="Tahoma" panose="020B0604030504040204" pitchFamily="34" charset="0"/>
              </a:rPr>
              <a:t> (ILO), </a:t>
            </a:r>
            <a:r>
              <a:rPr lang="es-ES" sz="1600" dirty="0" err="1">
                <a:latin typeface="Tahoma" panose="020B0604030504040204" pitchFamily="34" charset="0"/>
                <a:ea typeface="Tahoma" panose="020B0604030504040204" pitchFamily="34" charset="0"/>
                <a:cs typeface="Tahoma" panose="020B0604030504040204" pitchFamily="34" charset="0"/>
              </a:rPr>
              <a:t>through</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Convention</a:t>
            </a:r>
            <a:r>
              <a:rPr lang="es-ES" sz="1600" dirty="0">
                <a:latin typeface="Tahoma" panose="020B0604030504040204" pitchFamily="34" charset="0"/>
                <a:ea typeface="Tahoma" panose="020B0604030504040204" pitchFamily="34" charset="0"/>
                <a:cs typeface="Tahoma" panose="020B0604030504040204" pitchFamily="34" charset="0"/>
              </a:rPr>
              <a:t> 169 </a:t>
            </a:r>
            <a:r>
              <a:rPr lang="es-ES" sz="1600" dirty="0" err="1">
                <a:latin typeface="Tahoma" panose="020B0604030504040204" pitchFamily="34" charset="0"/>
                <a:ea typeface="Tahoma" panose="020B0604030504040204" pitchFamily="34" charset="0"/>
                <a:cs typeface="Tahoma" panose="020B0604030504040204" pitchFamily="34" charset="0"/>
              </a:rPr>
              <a:t>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and Tribal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(1989), </a:t>
            </a:r>
            <a:r>
              <a:rPr lang="es-ES" sz="1600" dirty="0" err="1">
                <a:latin typeface="Tahoma" panose="020B0604030504040204" pitchFamily="34" charset="0"/>
                <a:ea typeface="Tahoma" panose="020B0604030504040204" pitchFamily="34" charset="0"/>
                <a:cs typeface="Tahoma" panose="020B0604030504040204" pitchFamily="34" charset="0"/>
              </a:rPr>
              <a:t>establishes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following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key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points</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90000"/>
              </a:lnSpc>
              <a:spcBef>
                <a:spcPts val="400"/>
              </a:spcBef>
              <a:buClr>
                <a:srgbClr val="2E2E2E"/>
              </a:buClr>
              <a:buSzPts val="2400"/>
              <a:buFont typeface="Calibri"/>
              <a:buAutoNum type="arabicPeriod"/>
            </a:pPr>
            <a:r>
              <a:rPr lang="es-ES" sz="1600" b="1" dirty="0" err="1">
                <a:latin typeface="Tahoma" panose="020B0604030504040204" pitchFamily="34" charset="0"/>
                <a:ea typeface="Tahoma" panose="020B0604030504040204" pitchFamily="34" charset="0"/>
                <a:cs typeface="Tahoma" panose="020B0604030504040204" pitchFamily="34" charset="0"/>
              </a:rPr>
              <a:t>Identity</a:t>
            </a:r>
            <a:r>
              <a:rPr lang="es-ES" sz="1600" b="1" dirty="0">
                <a:latin typeface="Tahoma" panose="020B0604030504040204" pitchFamily="34" charset="0"/>
                <a:ea typeface="Tahoma" panose="020B0604030504040204" pitchFamily="34" charset="0"/>
                <a:cs typeface="Tahoma" panose="020B0604030504040204" pitchFamily="34" charset="0"/>
              </a:rPr>
              <a:t> and Culture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maintain</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develop</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own</a:t>
            </a:r>
            <a:r>
              <a:rPr lang="es-ES" sz="1600" dirty="0">
                <a:latin typeface="Tahoma" panose="020B0604030504040204" pitchFamily="34" charset="0"/>
                <a:ea typeface="Tahoma" panose="020B0604030504040204" pitchFamily="34" charset="0"/>
                <a:cs typeface="Tahoma" panose="020B0604030504040204" pitchFamily="34" charset="0"/>
              </a:rPr>
              <a:t> cultures and </a:t>
            </a:r>
            <a:r>
              <a:rPr lang="es-ES" sz="1600" dirty="0" err="1">
                <a:latin typeface="Tahoma" panose="020B0604030504040204" pitchFamily="34" charset="0"/>
                <a:ea typeface="Tahoma" panose="020B0604030504040204" pitchFamily="34" charset="0"/>
                <a:cs typeface="Tahoma" panose="020B0604030504040204" pitchFamily="34" charset="0"/>
              </a:rPr>
              <a:t>institutions</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90000"/>
              </a:lnSpc>
              <a:spcBef>
                <a:spcPts val="400"/>
              </a:spcBef>
              <a:buClr>
                <a:srgbClr val="2E2E2E"/>
              </a:buClr>
              <a:buSzPts val="2400"/>
              <a:buFont typeface="Calibri"/>
              <a:buAutoNum type="arabicPeriod"/>
            </a:pPr>
            <a:r>
              <a:rPr lang="es-ES" sz="1600" b="1" dirty="0" err="1">
                <a:latin typeface="Tahoma" panose="020B0604030504040204" pitchFamily="34" charset="0"/>
                <a:ea typeface="Tahoma" panose="020B0604030504040204" pitchFamily="34" charset="0"/>
                <a:cs typeface="Tahoma" panose="020B0604030504040204" pitchFamily="34" charset="0"/>
              </a:rPr>
              <a:t>Land</a:t>
            </a:r>
            <a:r>
              <a:rPr lang="es-ES" sz="1600" b="1" dirty="0">
                <a:latin typeface="Tahoma" panose="020B0604030504040204" pitchFamily="34" charset="0"/>
                <a:ea typeface="Tahoma" panose="020B0604030504040204" pitchFamily="34" charset="0"/>
                <a:cs typeface="Tahoma" panose="020B0604030504040204" pitchFamily="34" charset="0"/>
              </a:rPr>
              <a:t> and </a:t>
            </a:r>
            <a:r>
              <a:rPr lang="es-ES" sz="1600" b="1" dirty="0" err="1">
                <a:latin typeface="Tahoma" panose="020B0604030504040204" pitchFamily="34" charset="0"/>
                <a:ea typeface="Tahoma" panose="020B0604030504040204" pitchFamily="34" charset="0"/>
                <a:cs typeface="Tahoma" panose="020B0604030504040204" pitchFamily="34" charset="0"/>
              </a:rPr>
              <a:t>Resources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traditionally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occupied</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lands</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natural </a:t>
            </a:r>
            <a:r>
              <a:rPr lang="es-ES" sz="1600" dirty="0" err="1">
                <a:latin typeface="Tahoma" panose="020B0604030504040204" pitchFamily="34" charset="0"/>
                <a:ea typeface="Tahoma" panose="020B0604030504040204" pitchFamily="34" charset="0"/>
                <a:cs typeface="Tahoma" panose="020B0604030504040204" pitchFamily="34" charset="0"/>
              </a:rPr>
              <a:t>resources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therein</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90000"/>
              </a:lnSpc>
              <a:spcBef>
                <a:spcPts val="400"/>
              </a:spcBef>
              <a:buClr>
                <a:srgbClr val="2E2E2E"/>
              </a:buClr>
              <a:buSzPts val="2400"/>
              <a:buFont typeface="Calibri"/>
              <a:buAutoNum type="arabicPeriod"/>
            </a:pPr>
            <a:r>
              <a:rPr lang="es-ES" sz="1600" b="1" dirty="0" err="1">
                <a:latin typeface="Tahoma" panose="020B0604030504040204" pitchFamily="34" charset="0"/>
                <a:ea typeface="Tahoma" panose="020B0604030504040204" pitchFamily="34" charset="0"/>
                <a:cs typeface="Tahoma" panose="020B0604030504040204" pitchFamily="34" charset="0"/>
              </a:rPr>
              <a:t>Consultation</a:t>
            </a:r>
            <a:r>
              <a:rPr lang="es-ES" sz="1600" b="1" dirty="0">
                <a:latin typeface="Tahoma" panose="020B0604030504040204" pitchFamily="34" charset="0"/>
                <a:ea typeface="Tahoma" panose="020B0604030504040204" pitchFamily="34" charset="0"/>
                <a:cs typeface="Tahoma" panose="020B0604030504040204" pitchFamily="34" charset="0"/>
              </a:rPr>
              <a:t> and </a:t>
            </a:r>
            <a:r>
              <a:rPr lang="es-ES" sz="1600" b="1" dirty="0" err="1">
                <a:latin typeface="Tahoma" panose="020B0604030504040204" pitchFamily="34" charset="0"/>
                <a:ea typeface="Tahoma" panose="020B0604030504040204" pitchFamily="34" charset="0"/>
                <a:cs typeface="Tahoma" panose="020B0604030504040204" pitchFamily="34" charset="0"/>
              </a:rPr>
              <a:t>Participation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Obligation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consult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measures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affect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them</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90000"/>
              </a:lnSpc>
              <a:spcBef>
                <a:spcPts val="400"/>
              </a:spcBef>
              <a:buClr>
                <a:srgbClr val="2E2E2E"/>
              </a:buClr>
              <a:buSzPts val="2400"/>
              <a:buFont typeface="Calibri"/>
              <a:buAutoNum type="arabicPeriod"/>
            </a:pPr>
            <a:r>
              <a:rPr lang="es-ES" sz="1600" b="1" dirty="0" err="1">
                <a:latin typeface="Tahoma" panose="020B0604030504040204" pitchFamily="34" charset="0"/>
                <a:ea typeface="Tahoma" panose="020B0604030504040204" pitchFamily="34" charset="0"/>
                <a:cs typeface="Tahoma" panose="020B0604030504040204" pitchFamily="34" charset="0"/>
              </a:rPr>
              <a:t>Education</a:t>
            </a:r>
            <a:r>
              <a:rPr lang="es-ES" sz="1600" b="1" dirty="0">
                <a:latin typeface="Tahoma" panose="020B0604030504040204" pitchFamily="34" charset="0"/>
                <a:ea typeface="Tahoma" panose="020B0604030504040204" pitchFamily="34" charset="0"/>
                <a:cs typeface="Tahoma" panose="020B0604030504040204" pitchFamily="34" charset="0"/>
              </a:rPr>
              <a:t> and </a:t>
            </a:r>
            <a:r>
              <a:rPr lang="es-ES" sz="1600" b="1" dirty="0" err="1">
                <a:latin typeface="Tahoma" panose="020B0604030504040204" pitchFamily="34" charset="0"/>
                <a:ea typeface="Tahoma" panose="020B0604030504040204" pitchFamily="34" charset="0"/>
                <a:cs typeface="Tahoma" panose="020B0604030504040204" pitchFamily="34" charset="0"/>
              </a:rPr>
              <a:t>Language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education</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language</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respect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for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culture in </a:t>
            </a:r>
            <a:r>
              <a:rPr lang="es-ES" sz="1600" dirty="0" err="1">
                <a:latin typeface="Tahoma" panose="020B0604030504040204" pitchFamily="34" charset="0"/>
                <a:ea typeface="Tahoma" panose="020B0604030504040204" pitchFamily="34" charset="0"/>
                <a:cs typeface="Tahoma" panose="020B0604030504040204" pitchFamily="34" charset="0"/>
              </a:rPr>
              <a:t>educational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systems</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90000"/>
              </a:lnSpc>
              <a:spcBef>
                <a:spcPts val="400"/>
              </a:spcBef>
              <a:buClr>
                <a:srgbClr val="2E2E2E"/>
              </a:buClr>
              <a:buSzPts val="2400"/>
              <a:buFont typeface="Calibri"/>
              <a:buAutoNum type="arabicPeriod"/>
            </a:pPr>
            <a:r>
              <a:rPr lang="es-ES" sz="1600" b="1" dirty="0">
                <a:latin typeface="Tahoma" panose="020B0604030504040204" pitchFamily="34" charset="0"/>
                <a:ea typeface="Tahoma" panose="020B0604030504040204" pitchFamily="34" charset="0"/>
                <a:cs typeface="Tahoma" panose="020B0604030504040204" pitchFamily="34" charset="0"/>
              </a:rPr>
              <a:t>Labor and </a:t>
            </a:r>
            <a:r>
              <a:rPr lang="es-ES" sz="1600" b="1" dirty="0" err="1">
                <a:latin typeface="Tahoma" panose="020B0604030504040204" pitchFamily="34" charset="0"/>
                <a:ea typeface="Tahoma" panose="020B0604030504040204" pitchFamily="34" charset="0"/>
                <a:cs typeface="Tahoma" panose="020B0604030504040204" pitchFamily="34" charset="0"/>
              </a:rPr>
              <a:t>Health</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Guarantee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fair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working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conditions</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access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adequate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health</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services</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101605">
              <a:lnSpc>
                <a:spcPct val="90000"/>
              </a:lnSpc>
              <a:spcBef>
                <a:spcPts val="400"/>
              </a:spcBef>
              <a:buClr>
                <a:srgbClr val="2E2E2E"/>
              </a:buClr>
              <a:buSzPts val="2400"/>
              <a:buFont typeface="Calibri"/>
              <a:buAutoNum type="arabicPeriod"/>
            </a:pPr>
            <a:r>
              <a:rPr lang="es-ES" sz="1600" b="1" dirty="0">
                <a:latin typeface="Tahoma" panose="020B0604030504040204" pitchFamily="34" charset="0"/>
                <a:ea typeface="Tahoma" panose="020B0604030504040204" pitchFamily="34" charset="0"/>
                <a:cs typeface="Tahoma" panose="020B0604030504040204" pitchFamily="34" charset="0"/>
              </a:rPr>
              <a:t>Non-</a:t>
            </a:r>
            <a:r>
              <a:rPr lang="es-ES" sz="1600" b="1" dirty="0" err="1">
                <a:latin typeface="Tahoma" panose="020B0604030504040204" pitchFamily="34" charset="0"/>
                <a:ea typeface="Tahoma" panose="020B0604030504040204" pitchFamily="34" charset="0"/>
                <a:cs typeface="Tahoma" panose="020B0604030504040204" pitchFamily="34" charset="0"/>
              </a:rPr>
              <a:t>Discrimination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Protection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against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discrimination</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guarantee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equal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495325" lvl="1" indent="-93138">
              <a:lnSpc>
                <a:spcPct val="90000"/>
              </a:lnSpc>
              <a:spcBef>
                <a:spcPts val="400"/>
              </a:spcBef>
              <a:buSzPts val="2300"/>
            </a:pPr>
            <a:endParaRPr sz="1533" dirty="0">
              <a:latin typeface="Tahoma" panose="020B0604030504040204" pitchFamily="34" charset="0"/>
              <a:ea typeface="Tahoma" panose="020B0604030504040204" pitchFamily="34" charset="0"/>
              <a:cs typeface="Tahoma" panose="020B0604030504040204" pitchFamily="34" charset="0"/>
              <a:sym typeface="Times New Roman"/>
            </a:endParaRPr>
          </a:p>
          <a:p>
            <a:pPr marL="495325" lvl="1" indent="-93138">
              <a:lnSpc>
                <a:spcPct val="90000"/>
              </a:lnSpc>
              <a:spcBef>
                <a:spcPts val="400"/>
              </a:spcBef>
              <a:buSzPts val="2300"/>
            </a:pPr>
            <a:endParaRPr sz="1533" dirty="0">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58" name="Google Shape;158;p11" descr="Organización Internacional del Trabajo"/>
          <p:cNvPicPr preferRelativeResize="0"/>
          <p:nvPr/>
        </p:nvPicPr>
        <p:blipFill rotWithShape="1">
          <a:blip r:embed="rId3">
            <a:alphaModFix/>
          </a:blip>
          <a:srcRect r="3794"/>
          <a:stretch/>
        </p:blipFill>
        <p:spPr>
          <a:xfrm>
            <a:off x="7675658" y="2093976"/>
            <a:ext cx="3941064" cy="4096512"/>
          </a:xfrm>
          <a:prstGeom prst="rect">
            <a:avLst/>
          </a:prstGeom>
          <a:noFill/>
          <a:ln>
            <a:noFill/>
          </a:ln>
        </p:spPr>
      </p:pic>
      <p:sp>
        <p:nvSpPr>
          <p:cNvPr id="159" name="Google Shape;159;p11"/>
          <p:cNvSpPr txBox="1"/>
          <p:nvPr/>
        </p:nvSpPr>
        <p:spPr>
          <a:xfrm>
            <a:off x="2489200" y="933111"/>
            <a:ext cx="6096000" cy="421628"/>
          </a:xfrm>
          <a:prstGeom prst="rect">
            <a:avLst/>
          </a:prstGeom>
          <a:noFill/>
          <a:ln>
            <a:noFill/>
          </a:ln>
        </p:spPr>
        <p:txBody>
          <a:bodyPr spcFirstLastPara="1" wrap="square" lIns="60950" tIns="30467" rIns="60950" bIns="30467" anchor="t" anchorCtr="0">
            <a:spAutoFit/>
          </a:bodyPr>
          <a:lstStyle/>
          <a:p>
            <a:pPr marL="0" lvl="1" algn="ctr">
              <a:lnSpc>
                <a:spcPct val="90000"/>
              </a:lnSpc>
            </a:pPr>
            <a:r>
              <a:rPr lang="es-ES" sz="2600" b="1" dirty="0">
                <a:solidFill>
                  <a:srgbClr val="3F7D6A"/>
                </a:solidFill>
                <a:latin typeface="Montserrat" panose="00000500000000000000" pitchFamily="2" charset="0"/>
                <a:ea typeface="Arial"/>
                <a:cs typeface="Arial"/>
                <a:sym typeface="Arial"/>
              </a:rPr>
              <a:t>3.2 </a:t>
            </a:r>
            <a:r>
              <a:rPr lang="es-ES" sz="2600" b="1" dirty="0">
                <a:solidFill>
                  <a:srgbClr val="3F7D6A"/>
                </a:solidFill>
                <a:latin typeface="Montserrat" panose="00000500000000000000" pitchFamily="2" charset="0"/>
                <a:ea typeface="Times New Roman"/>
                <a:cs typeface="Times New Roman"/>
                <a:sym typeface="Times New Roman"/>
              </a:rPr>
              <a:t>ILO </a:t>
            </a:r>
            <a:endParaRPr sz="2600" dirty="0">
              <a:latin typeface="Montserrat"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p:nvPr/>
        </p:nvSpPr>
        <p:spPr>
          <a:xfrm>
            <a:off x="0" y="-272716"/>
            <a:ext cx="12188952"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171" name="Google Shape;171;p12"/>
          <p:cNvSpPr txBox="1">
            <a:spLocks noGrp="1"/>
          </p:cNvSpPr>
          <p:nvPr>
            <p:ph type="ftr" sz="quarter" idx="11"/>
          </p:nvPr>
        </p:nvSpPr>
        <p:spPr>
          <a:prstGeom prst="rect">
            <a:avLst/>
          </a:prstGeom>
          <a:noFill/>
          <a:ln>
            <a:noFill/>
          </a:ln>
        </p:spPr>
        <p:txBody>
          <a:bodyPr spcFirstLastPara="1" vert="horz" wrap="square" lIns="0" tIns="0" rIns="0" bIns="0" rtlCol="0" anchor="t" anchorCtr="0">
            <a:normAutofit/>
          </a:bodyPr>
          <a:lstStyle/>
          <a:p>
            <a:pPr>
              <a:lnSpc>
                <a:spcPct val="90000"/>
              </a:lnSpc>
            </a:pPr>
            <a:r>
              <a:rPr lang="es-ES" sz="867"/>
              <a:t>Inter-American Court of Human Rights. Series C No. 79, Case of the Mayagna (Sumo) Awas Tingni Community v. Nicaragua, Judgment of August 31, 2001.</a:t>
            </a:r>
            <a:endParaRPr/>
          </a:p>
        </p:txBody>
      </p:sp>
      <p:sp>
        <p:nvSpPr>
          <p:cNvPr id="166" name="Google Shape;166;p12"/>
          <p:cNvSpPr txBox="1">
            <a:spLocks noGrp="1"/>
          </p:cNvSpPr>
          <p:nvPr>
            <p:ph type="title" idx="4294967295"/>
          </p:nvPr>
        </p:nvSpPr>
        <p:spPr>
          <a:xfrm>
            <a:off x="1534795" y="303505"/>
            <a:ext cx="5845175" cy="1758950"/>
          </a:xfrm>
          <a:prstGeom prst="rect">
            <a:avLst/>
          </a:prstGeom>
          <a:noFill/>
          <a:ln>
            <a:noFill/>
          </a:ln>
        </p:spPr>
        <p:txBody>
          <a:bodyPr spcFirstLastPara="1" vert="horz" wrap="square" lIns="0" tIns="0" rIns="0" bIns="0" rtlCol="0" anchor="b" anchorCtr="0">
            <a:normAutofit/>
          </a:bodyPr>
          <a:lstStyle/>
          <a:p>
            <a:pPr>
              <a:lnSpc>
                <a:spcPct val="90000"/>
              </a:lnSpc>
            </a:pPr>
            <a:r>
              <a:rPr lang="es-ES" sz="2600" b="1" dirty="0">
                <a:latin typeface="Montserrat" panose="00000500000000000000" pitchFamily="2" charset="0"/>
                <a:ea typeface="Times New Roman"/>
                <a:cs typeface="Times New Roman"/>
                <a:sym typeface="Times New Roman"/>
              </a:rPr>
              <a:t>3.3 Inter-American Human </a:t>
            </a:r>
            <a:r>
              <a:rPr lang="es-ES" sz="2600" b="1" dirty="0" err="1">
                <a:latin typeface="Montserrat" panose="00000500000000000000" pitchFamily="2" charset="0"/>
                <a:ea typeface="Times New Roman"/>
                <a:cs typeface="Times New Roman"/>
                <a:sym typeface="Times New Roman"/>
              </a:rPr>
              <a:t>Rights</a:t>
            </a:r>
            <a:r>
              <a:rPr lang="es-ES" sz="2600" b="1" dirty="0">
                <a:latin typeface="Montserrat" panose="00000500000000000000" pitchFamily="2" charset="0"/>
                <a:ea typeface="Times New Roman"/>
                <a:cs typeface="Times New Roman"/>
                <a:sym typeface="Times New Roman"/>
              </a:rPr>
              <a:t> </a:t>
            </a:r>
            <a:r>
              <a:rPr lang="es-ES" sz="2600" b="1" dirty="0" err="1">
                <a:latin typeface="Montserrat" panose="00000500000000000000" pitchFamily="2" charset="0"/>
                <a:ea typeface="Times New Roman"/>
                <a:cs typeface="Times New Roman"/>
                <a:sym typeface="Times New Roman"/>
              </a:rPr>
              <a:t>System</a:t>
            </a:r>
            <a:br>
              <a:rPr lang="es-ES" sz="2600" dirty="0">
                <a:latin typeface="Montserrat" panose="00000500000000000000" pitchFamily="2" charset="0"/>
                <a:ea typeface="Arial"/>
                <a:cs typeface="Arial"/>
                <a:sym typeface="Arial"/>
              </a:rPr>
            </a:br>
            <a:endParaRPr sz="2600" dirty="0">
              <a:latin typeface="Montserrat" panose="00000500000000000000" pitchFamily="2" charset="0"/>
            </a:endParaRPr>
          </a:p>
        </p:txBody>
      </p:sp>
      <p:sp>
        <p:nvSpPr>
          <p:cNvPr id="168" name="Google Shape;168;p12"/>
          <p:cNvSpPr txBox="1">
            <a:spLocks noGrp="1"/>
          </p:cNvSpPr>
          <p:nvPr>
            <p:ph type="body" idx="4294967295"/>
          </p:nvPr>
        </p:nvSpPr>
        <p:spPr>
          <a:xfrm>
            <a:off x="483870" y="2310940"/>
            <a:ext cx="6896100" cy="3776663"/>
          </a:xfrm>
          <a:prstGeom prst="rect">
            <a:avLst/>
          </a:prstGeom>
          <a:noFill/>
          <a:ln>
            <a:noFill/>
          </a:ln>
        </p:spPr>
        <p:txBody>
          <a:bodyPr spcFirstLastPara="1" vert="horz" wrap="square" lIns="0" tIns="0" rIns="0" bIns="0" rtlCol="0" anchor="t" anchorCtr="0">
            <a:normAutofit/>
          </a:bodyPr>
          <a:lstStyle/>
          <a:p>
            <a:pPr marL="0" indent="0">
              <a:lnSpc>
                <a:spcPct val="90000"/>
              </a:lnSpc>
            </a:pPr>
            <a:r>
              <a:rPr lang="es-ES" sz="1600" dirty="0" err="1"/>
              <a:t>The</a:t>
            </a:r>
            <a:r>
              <a:rPr lang="es-ES" sz="1600" dirty="0"/>
              <a:t> Inter-American Human </a:t>
            </a:r>
            <a:r>
              <a:rPr lang="es-ES" sz="1600" dirty="0" err="1"/>
              <a:t>Rights</a:t>
            </a:r>
            <a:r>
              <a:rPr lang="es-ES" sz="1600" dirty="0"/>
              <a:t> </a:t>
            </a:r>
            <a:r>
              <a:rPr lang="es-ES" sz="1600" dirty="0" err="1"/>
              <a:t>System</a:t>
            </a:r>
            <a:r>
              <a:rPr lang="es-ES" sz="1600" dirty="0"/>
              <a:t> (IAHRS) </a:t>
            </a:r>
            <a:r>
              <a:rPr lang="es-ES" sz="1600" dirty="0" err="1"/>
              <a:t>protects</a:t>
            </a:r>
            <a:r>
              <a:rPr lang="es-ES" sz="1600" dirty="0"/>
              <a:t> </a:t>
            </a:r>
            <a:r>
              <a:rPr lang="es-ES" sz="1600" dirty="0" err="1"/>
              <a:t>the</a:t>
            </a:r>
            <a:r>
              <a:rPr lang="es-ES" sz="1600" dirty="0"/>
              <a:t> </a:t>
            </a:r>
            <a:r>
              <a:rPr lang="es-ES" sz="1600" dirty="0" err="1"/>
              <a:t>rights</a:t>
            </a:r>
            <a:r>
              <a:rPr lang="es-ES" sz="1600" dirty="0"/>
              <a:t> </a:t>
            </a:r>
            <a:r>
              <a:rPr lang="es-ES" sz="1600" dirty="0" err="1"/>
              <a:t>of</a:t>
            </a:r>
            <a:r>
              <a:rPr lang="es-ES" sz="1600" dirty="0"/>
              <a:t> </a:t>
            </a:r>
            <a:r>
              <a:rPr lang="es-ES" sz="1600" dirty="0" err="1"/>
              <a:t>Indigenous</a:t>
            </a:r>
            <a:r>
              <a:rPr lang="es-ES" sz="1600" dirty="0"/>
              <a:t> </a:t>
            </a:r>
            <a:r>
              <a:rPr lang="es-ES" sz="1600" dirty="0" err="1"/>
              <a:t>Peoples</a:t>
            </a:r>
            <a:r>
              <a:rPr lang="es-ES" sz="1600" dirty="0"/>
              <a:t> </a:t>
            </a:r>
            <a:r>
              <a:rPr lang="es-ES" sz="1600" dirty="0" err="1"/>
              <a:t>through</a:t>
            </a:r>
            <a:r>
              <a:rPr lang="es-ES" sz="1600" dirty="0"/>
              <a:t> </a:t>
            </a:r>
            <a:r>
              <a:rPr lang="es-ES" sz="1600" dirty="0" err="1"/>
              <a:t>the</a:t>
            </a:r>
            <a:r>
              <a:rPr lang="es-ES" sz="1600" dirty="0"/>
              <a:t> American </a:t>
            </a:r>
            <a:r>
              <a:rPr lang="es-ES" sz="1600" dirty="0" err="1"/>
              <a:t>Convention</a:t>
            </a:r>
            <a:r>
              <a:rPr lang="es-ES" sz="1600" dirty="0"/>
              <a:t> </a:t>
            </a:r>
            <a:r>
              <a:rPr lang="es-ES" sz="1600" dirty="0" err="1"/>
              <a:t>on</a:t>
            </a:r>
            <a:r>
              <a:rPr lang="es-ES" sz="1600" dirty="0"/>
              <a:t> Human </a:t>
            </a:r>
            <a:r>
              <a:rPr lang="es-ES" sz="1600" dirty="0" err="1"/>
              <a:t>Rights</a:t>
            </a:r>
            <a:r>
              <a:rPr lang="es-ES" sz="1600" dirty="0"/>
              <a:t> and </a:t>
            </a:r>
            <a:r>
              <a:rPr lang="es-ES" sz="1600" dirty="0" err="1"/>
              <a:t>various</a:t>
            </a:r>
            <a:r>
              <a:rPr lang="es-ES" sz="1600" dirty="0"/>
              <a:t> </a:t>
            </a:r>
            <a:r>
              <a:rPr lang="es-ES" sz="1600" dirty="0" err="1"/>
              <a:t>judgments</a:t>
            </a:r>
            <a:r>
              <a:rPr lang="es-ES" sz="1600" dirty="0"/>
              <a:t> </a:t>
            </a:r>
            <a:r>
              <a:rPr lang="es-ES" sz="1600" dirty="0" err="1"/>
              <a:t>of</a:t>
            </a:r>
            <a:r>
              <a:rPr lang="es-ES" sz="1600" dirty="0"/>
              <a:t> </a:t>
            </a:r>
            <a:r>
              <a:rPr lang="es-ES" sz="1600" dirty="0" err="1"/>
              <a:t>the</a:t>
            </a:r>
            <a:r>
              <a:rPr lang="es-ES" sz="1600" dirty="0"/>
              <a:t> Inter-American </a:t>
            </a:r>
            <a:r>
              <a:rPr lang="es-ES" sz="1600" dirty="0" err="1"/>
              <a:t>Court</a:t>
            </a:r>
            <a:r>
              <a:rPr lang="es-ES" sz="1600" dirty="0"/>
              <a:t> </a:t>
            </a:r>
            <a:r>
              <a:rPr lang="es-ES" sz="1600" dirty="0" err="1"/>
              <a:t>of</a:t>
            </a:r>
            <a:r>
              <a:rPr lang="es-ES" sz="1600" dirty="0"/>
              <a:t> Human </a:t>
            </a:r>
            <a:r>
              <a:rPr lang="es-ES" sz="1600" dirty="0" err="1"/>
              <a:t>Rights</a:t>
            </a:r>
            <a:r>
              <a:rPr lang="es-ES" sz="1600" dirty="0"/>
              <a:t>. </a:t>
            </a:r>
            <a:r>
              <a:rPr lang="es-ES" sz="1600" dirty="0" err="1"/>
              <a:t>The</a:t>
            </a:r>
            <a:r>
              <a:rPr lang="es-ES" sz="1600" dirty="0"/>
              <a:t> </a:t>
            </a:r>
            <a:r>
              <a:rPr lang="es-ES" sz="1600" dirty="0" err="1"/>
              <a:t>most</a:t>
            </a:r>
            <a:r>
              <a:rPr lang="es-ES" sz="1600" dirty="0"/>
              <a:t> </a:t>
            </a:r>
            <a:r>
              <a:rPr lang="es-ES" sz="1600" dirty="0" err="1"/>
              <a:t>relevant</a:t>
            </a:r>
            <a:r>
              <a:rPr lang="es-ES" sz="1600" dirty="0"/>
              <a:t> </a:t>
            </a:r>
            <a:r>
              <a:rPr lang="es-ES" sz="1600" dirty="0" err="1"/>
              <a:t>points</a:t>
            </a:r>
            <a:r>
              <a:rPr lang="es-ES" sz="1600" dirty="0"/>
              <a:t> </a:t>
            </a:r>
            <a:r>
              <a:rPr lang="es-ES" sz="1600" dirty="0" err="1"/>
              <a:t>include</a:t>
            </a:r>
            <a:r>
              <a:rPr lang="es-ES" sz="1600" dirty="0"/>
              <a:t>:</a:t>
            </a:r>
            <a:endParaRPr sz="1600" dirty="0"/>
          </a:p>
          <a:p>
            <a:pPr marL="0" indent="0">
              <a:lnSpc>
                <a:spcPct val="90000"/>
              </a:lnSpc>
              <a:spcBef>
                <a:spcPts val="400"/>
              </a:spcBef>
            </a:pPr>
            <a:endParaRPr sz="1600" dirty="0"/>
          </a:p>
          <a:p>
            <a:pPr marL="0" indent="-118539">
              <a:lnSpc>
                <a:spcPct val="90000"/>
              </a:lnSpc>
              <a:spcBef>
                <a:spcPts val="400"/>
              </a:spcBef>
              <a:buClr>
                <a:srgbClr val="2E2E2E"/>
              </a:buClr>
              <a:buSzPts val="2800"/>
              <a:buFont typeface="Calibri"/>
              <a:buAutoNum type="arabicPeriod"/>
            </a:pPr>
            <a:r>
              <a:rPr lang="es-ES" sz="1600" b="1" dirty="0" err="1"/>
              <a:t>Right</a:t>
            </a:r>
            <a:r>
              <a:rPr lang="es-ES" sz="1600" b="1" dirty="0"/>
              <a:t> </a:t>
            </a:r>
            <a:r>
              <a:rPr lang="es-ES" sz="1600" b="1" dirty="0" err="1"/>
              <a:t>to</a:t>
            </a:r>
            <a:r>
              <a:rPr lang="es-ES" sz="1600" b="1" dirty="0"/>
              <a:t> </a:t>
            </a:r>
            <a:r>
              <a:rPr lang="es-ES" sz="1600" b="1" dirty="0" err="1"/>
              <a:t>Land</a:t>
            </a:r>
            <a:r>
              <a:rPr lang="es-ES" sz="1600" b="1" dirty="0"/>
              <a:t> and </a:t>
            </a:r>
            <a:r>
              <a:rPr lang="es-ES" sz="1600" b="1" dirty="0" err="1"/>
              <a:t>Resources</a:t>
            </a:r>
            <a:r>
              <a:rPr lang="es-ES" sz="1600" dirty="0"/>
              <a:t>: </a:t>
            </a:r>
            <a:r>
              <a:rPr lang="es-ES" sz="1600" dirty="0" err="1"/>
              <a:t>Recognition</a:t>
            </a:r>
            <a:r>
              <a:rPr lang="es-ES" sz="1600" dirty="0"/>
              <a:t> </a:t>
            </a:r>
            <a:r>
              <a:rPr lang="es-ES" sz="1600" dirty="0" err="1"/>
              <a:t>of</a:t>
            </a:r>
            <a:r>
              <a:rPr lang="es-ES" sz="1600" dirty="0"/>
              <a:t> </a:t>
            </a:r>
            <a:r>
              <a:rPr lang="es-ES" sz="1600" dirty="0" err="1"/>
              <a:t>the</a:t>
            </a:r>
            <a:r>
              <a:rPr lang="es-ES" sz="1600" dirty="0"/>
              <a:t> </a:t>
            </a:r>
            <a:r>
              <a:rPr lang="es-ES" sz="1600" dirty="0" err="1"/>
              <a:t>right</a:t>
            </a:r>
            <a:r>
              <a:rPr lang="es-ES" sz="1600" dirty="0"/>
              <a:t> </a:t>
            </a:r>
            <a:r>
              <a:rPr lang="es-ES" sz="1600" dirty="0" err="1"/>
              <a:t>of</a:t>
            </a:r>
            <a:r>
              <a:rPr lang="es-ES" sz="1600" dirty="0"/>
              <a:t> </a:t>
            </a:r>
            <a:r>
              <a:rPr lang="es-ES" sz="1600" dirty="0" err="1"/>
              <a:t>Indigenous</a:t>
            </a:r>
            <a:r>
              <a:rPr lang="es-ES" sz="1600" dirty="0"/>
              <a:t> </a:t>
            </a:r>
            <a:r>
              <a:rPr lang="es-ES" sz="1600" dirty="0" err="1"/>
              <a:t>Peoples</a:t>
            </a:r>
            <a:r>
              <a:rPr lang="es-ES" sz="1600" dirty="0"/>
              <a:t> </a:t>
            </a:r>
            <a:r>
              <a:rPr lang="es-ES" sz="1600" dirty="0" err="1"/>
              <a:t>to</a:t>
            </a:r>
            <a:r>
              <a:rPr lang="es-ES" sz="1600" dirty="0"/>
              <a:t> </a:t>
            </a:r>
            <a:r>
              <a:rPr lang="es-ES" sz="1600" dirty="0" err="1"/>
              <a:t>their</a:t>
            </a:r>
            <a:r>
              <a:rPr lang="es-ES" sz="1600" dirty="0"/>
              <a:t> ancestral </a:t>
            </a:r>
            <a:r>
              <a:rPr lang="es-ES" sz="1600" dirty="0" err="1"/>
              <a:t>lands</a:t>
            </a:r>
            <a:r>
              <a:rPr lang="es-ES" sz="1600" dirty="0"/>
              <a:t> and natural </a:t>
            </a:r>
            <a:r>
              <a:rPr lang="es-ES" sz="1600" dirty="0" err="1"/>
              <a:t>resources</a:t>
            </a:r>
            <a:r>
              <a:rPr lang="es-ES" sz="1600" dirty="0"/>
              <a:t>, and </a:t>
            </a:r>
            <a:r>
              <a:rPr lang="es-ES" sz="1600" dirty="0" err="1"/>
              <a:t>the</a:t>
            </a:r>
            <a:r>
              <a:rPr lang="es-ES" sz="1600" dirty="0"/>
              <a:t> </a:t>
            </a:r>
            <a:r>
              <a:rPr lang="es-ES" sz="1600" dirty="0" err="1"/>
              <a:t>obligation</a:t>
            </a:r>
            <a:r>
              <a:rPr lang="es-ES" sz="1600" dirty="0"/>
              <a:t> </a:t>
            </a:r>
            <a:r>
              <a:rPr lang="es-ES" sz="1600" dirty="0" err="1"/>
              <a:t>of</a:t>
            </a:r>
            <a:r>
              <a:rPr lang="es-ES" sz="1600" dirty="0"/>
              <a:t> </a:t>
            </a:r>
            <a:r>
              <a:rPr lang="es-ES" sz="1600" dirty="0" err="1"/>
              <a:t>States</a:t>
            </a:r>
            <a:r>
              <a:rPr lang="es-ES" sz="1600" dirty="0"/>
              <a:t> </a:t>
            </a:r>
            <a:r>
              <a:rPr lang="es-ES" sz="1600" dirty="0" err="1"/>
              <a:t>to</a:t>
            </a:r>
            <a:r>
              <a:rPr lang="es-ES" sz="1600" dirty="0"/>
              <a:t> </a:t>
            </a:r>
            <a:r>
              <a:rPr lang="es-ES" sz="1600" dirty="0" err="1"/>
              <a:t>guarantee</a:t>
            </a:r>
            <a:r>
              <a:rPr lang="es-ES" sz="1600" dirty="0"/>
              <a:t> </a:t>
            </a:r>
            <a:r>
              <a:rPr lang="es-ES" sz="1600" dirty="0" err="1"/>
              <a:t>their</a:t>
            </a:r>
            <a:r>
              <a:rPr lang="es-ES" sz="1600" dirty="0"/>
              <a:t> </a:t>
            </a:r>
            <a:r>
              <a:rPr lang="es-ES" sz="1600" dirty="0" err="1"/>
              <a:t>protection</a:t>
            </a:r>
            <a:r>
              <a:rPr lang="es-ES" sz="1600" dirty="0"/>
              <a:t>.</a:t>
            </a:r>
            <a:endParaRPr sz="1600" dirty="0"/>
          </a:p>
          <a:p>
            <a:pPr marL="0" indent="-118539">
              <a:lnSpc>
                <a:spcPct val="90000"/>
              </a:lnSpc>
              <a:spcBef>
                <a:spcPts val="400"/>
              </a:spcBef>
              <a:buClr>
                <a:srgbClr val="2E2E2E"/>
              </a:buClr>
              <a:buSzPts val="2800"/>
              <a:buFont typeface="Calibri"/>
              <a:buAutoNum type="arabicPeriod"/>
            </a:pPr>
            <a:r>
              <a:rPr lang="es-ES" sz="1600" b="1" dirty="0"/>
              <a:t>Prior </a:t>
            </a:r>
            <a:r>
              <a:rPr lang="es-ES" sz="1600" b="1" dirty="0" err="1"/>
              <a:t>Consultation</a:t>
            </a:r>
            <a:r>
              <a:rPr lang="es-ES" sz="1600" dirty="0"/>
              <a:t>: </a:t>
            </a:r>
            <a:r>
              <a:rPr lang="es-ES" sz="1600" dirty="0" err="1"/>
              <a:t>The</a:t>
            </a:r>
            <a:r>
              <a:rPr lang="es-ES" sz="1600" dirty="0"/>
              <a:t> </a:t>
            </a:r>
            <a:r>
              <a:rPr lang="es-ES" sz="1600" dirty="0" err="1"/>
              <a:t>need</a:t>
            </a:r>
            <a:r>
              <a:rPr lang="es-ES" sz="1600" dirty="0"/>
              <a:t> </a:t>
            </a:r>
            <a:r>
              <a:rPr lang="es-ES" sz="1600" dirty="0" err="1"/>
              <a:t>to</a:t>
            </a:r>
            <a:r>
              <a:rPr lang="es-ES" sz="1600" dirty="0"/>
              <a:t> </a:t>
            </a:r>
            <a:r>
              <a:rPr lang="es-ES" sz="1600" dirty="0" err="1"/>
              <a:t>carry</a:t>
            </a:r>
            <a:r>
              <a:rPr lang="es-ES" sz="1600" dirty="0"/>
              <a:t> </a:t>
            </a:r>
            <a:r>
              <a:rPr lang="es-ES" sz="1600" dirty="0" err="1"/>
              <a:t>out</a:t>
            </a:r>
            <a:r>
              <a:rPr lang="es-ES" sz="1600" dirty="0"/>
              <a:t> free, prior and </a:t>
            </a:r>
            <a:r>
              <a:rPr lang="es-ES" sz="1600" dirty="0" err="1"/>
              <a:t>informed</a:t>
            </a:r>
            <a:r>
              <a:rPr lang="es-ES" sz="1600" dirty="0"/>
              <a:t> </a:t>
            </a:r>
            <a:r>
              <a:rPr lang="es-ES" sz="1600" dirty="0" err="1"/>
              <a:t>consultations</a:t>
            </a:r>
            <a:r>
              <a:rPr lang="es-ES" sz="1600" dirty="0"/>
              <a:t> </a:t>
            </a:r>
            <a:r>
              <a:rPr lang="es-ES" sz="1600" dirty="0" err="1"/>
              <a:t>before</a:t>
            </a:r>
            <a:r>
              <a:rPr lang="es-ES" sz="1600" dirty="0"/>
              <a:t> </a:t>
            </a:r>
            <a:r>
              <a:rPr lang="es-ES" sz="1600" dirty="0" err="1"/>
              <a:t>making</a:t>
            </a:r>
            <a:r>
              <a:rPr lang="es-ES" sz="1600" dirty="0"/>
              <a:t> </a:t>
            </a:r>
            <a:r>
              <a:rPr lang="es-ES" sz="1600" dirty="0" err="1"/>
              <a:t>decisions</a:t>
            </a:r>
            <a:r>
              <a:rPr lang="es-ES" sz="1600" dirty="0"/>
              <a:t> </a:t>
            </a:r>
            <a:r>
              <a:rPr lang="es-ES" sz="1600" dirty="0" err="1"/>
              <a:t>that</a:t>
            </a:r>
            <a:r>
              <a:rPr lang="es-ES" sz="1600" dirty="0"/>
              <a:t> </a:t>
            </a:r>
            <a:r>
              <a:rPr lang="es-ES" sz="1600" dirty="0" err="1"/>
              <a:t>affect</a:t>
            </a:r>
            <a:r>
              <a:rPr lang="es-ES" sz="1600" dirty="0"/>
              <a:t> </a:t>
            </a:r>
            <a:r>
              <a:rPr lang="es-ES" sz="1600" dirty="0" err="1"/>
              <a:t>their</a:t>
            </a:r>
            <a:r>
              <a:rPr lang="es-ES" sz="1600" dirty="0"/>
              <a:t> </a:t>
            </a:r>
            <a:r>
              <a:rPr lang="es-ES" sz="1600" dirty="0" err="1"/>
              <a:t>territories</a:t>
            </a:r>
            <a:r>
              <a:rPr lang="es-ES" sz="1600" dirty="0"/>
              <a:t> and </a:t>
            </a:r>
            <a:r>
              <a:rPr lang="es-ES" sz="1600" dirty="0" err="1"/>
              <a:t>resources</a:t>
            </a:r>
            <a:r>
              <a:rPr lang="es-ES" sz="1600" dirty="0"/>
              <a:t>.</a:t>
            </a:r>
            <a:endParaRPr sz="1600" dirty="0"/>
          </a:p>
          <a:p>
            <a:pPr marL="0" indent="-118539">
              <a:lnSpc>
                <a:spcPct val="90000"/>
              </a:lnSpc>
              <a:spcBef>
                <a:spcPts val="400"/>
              </a:spcBef>
              <a:buClr>
                <a:srgbClr val="2E2E2E"/>
              </a:buClr>
              <a:buSzPts val="2800"/>
              <a:buFont typeface="Calibri"/>
              <a:buAutoNum type="arabicPeriod"/>
            </a:pPr>
            <a:r>
              <a:rPr lang="es-ES" sz="1600" b="1" dirty="0"/>
              <a:t>Cultural </a:t>
            </a:r>
            <a:r>
              <a:rPr lang="es-ES" sz="1600" b="1" dirty="0" err="1"/>
              <a:t>Identity</a:t>
            </a:r>
            <a:r>
              <a:rPr lang="es-ES" sz="1600" dirty="0"/>
              <a:t>: </a:t>
            </a:r>
            <a:r>
              <a:rPr lang="es-ES" sz="1600" dirty="0" err="1"/>
              <a:t>Protection</a:t>
            </a:r>
            <a:r>
              <a:rPr lang="es-ES" sz="1600" dirty="0"/>
              <a:t> </a:t>
            </a:r>
            <a:r>
              <a:rPr lang="es-ES" sz="1600" dirty="0" err="1"/>
              <a:t>of</a:t>
            </a:r>
            <a:r>
              <a:rPr lang="es-ES" sz="1600" dirty="0"/>
              <a:t> </a:t>
            </a:r>
            <a:r>
              <a:rPr lang="es-ES" sz="1600" dirty="0" err="1"/>
              <a:t>their</a:t>
            </a:r>
            <a:r>
              <a:rPr lang="es-ES" sz="1600" dirty="0"/>
              <a:t> cultural </a:t>
            </a:r>
            <a:r>
              <a:rPr lang="es-ES" sz="1600" dirty="0" err="1"/>
              <a:t>identity</a:t>
            </a:r>
            <a:r>
              <a:rPr lang="es-ES" sz="1600" dirty="0"/>
              <a:t>, </a:t>
            </a:r>
            <a:r>
              <a:rPr lang="es-ES" sz="1600" dirty="0" err="1"/>
              <a:t>traditions</a:t>
            </a:r>
            <a:r>
              <a:rPr lang="es-ES" sz="1600" dirty="0"/>
              <a:t> and </a:t>
            </a:r>
            <a:r>
              <a:rPr lang="es-ES" sz="1600" dirty="0" err="1"/>
              <a:t>customs</a:t>
            </a:r>
            <a:r>
              <a:rPr lang="es-ES" sz="1600" dirty="0"/>
              <a:t>.</a:t>
            </a:r>
            <a:endParaRPr sz="1600" dirty="0"/>
          </a:p>
          <a:p>
            <a:pPr marL="0" indent="-118539">
              <a:lnSpc>
                <a:spcPct val="90000"/>
              </a:lnSpc>
              <a:spcBef>
                <a:spcPts val="400"/>
              </a:spcBef>
              <a:buClr>
                <a:srgbClr val="2E2E2E"/>
              </a:buClr>
              <a:buSzPts val="2800"/>
              <a:buFont typeface="Calibri"/>
              <a:buAutoNum type="arabicPeriod"/>
            </a:pPr>
            <a:r>
              <a:rPr lang="es-ES" sz="1600" b="1" dirty="0"/>
              <a:t>Access </a:t>
            </a:r>
            <a:r>
              <a:rPr lang="es-ES" sz="1600" b="1" dirty="0" err="1"/>
              <a:t>to</a:t>
            </a:r>
            <a:r>
              <a:rPr lang="es-ES" sz="1600" b="1" dirty="0"/>
              <a:t> </a:t>
            </a:r>
            <a:r>
              <a:rPr lang="es-ES" sz="1600" b="1" dirty="0" err="1"/>
              <a:t>Justice</a:t>
            </a:r>
            <a:r>
              <a:rPr lang="es-ES" sz="1600" dirty="0"/>
              <a:t>: </a:t>
            </a:r>
            <a:r>
              <a:rPr lang="es-ES" sz="1600" dirty="0" err="1"/>
              <a:t>Guarantee</a:t>
            </a:r>
            <a:r>
              <a:rPr lang="es-ES" sz="1600" dirty="0"/>
              <a:t> </a:t>
            </a:r>
            <a:r>
              <a:rPr lang="es-ES" sz="1600" dirty="0" err="1"/>
              <a:t>of</a:t>
            </a:r>
            <a:r>
              <a:rPr lang="es-ES" sz="1600" dirty="0"/>
              <a:t> </a:t>
            </a:r>
            <a:r>
              <a:rPr lang="es-ES" sz="1600" dirty="0" err="1"/>
              <a:t>effective</a:t>
            </a:r>
            <a:r>
              <a:rPr lang="es-ES" sz="1600" dirty="0"/>
              <a:t> </a:t>
            </a:r>
            <a:r>
              <a:rPr lang="es-ES" sz="1600" dirty="0" err="1"/>
              <a:t>access</a:t>
            </a:r>
            <a:r>
              <a:rPr lang="es-ES" sz="1600" dirty="0"/>
              <a:t> </a:t>
            </a:r>
            <a:r>
              <a:rPr lang="es-ES" sz="1600" dirty="0" err="1"/>
              <a:t>to</a:t>
            </a:r>
            <a:r>
              <a:rPr lang="es-ES" sz="1600" dirty="0"/>
              <a:t> </a:t>
            </a:r>
            <a:r>
              <a:rPr lang="es-ES" sz="1600" dirty="0" err="1"/>
              <a:t>justice</a:t>
            </a:r>
            <a:r>
              <a:rPr lang="es-ES" sz="1600" dirty="0"/>
              <a:t> and </a:t>
            </a:r>
            <a:r>
              <a:rPr lang="es-ES" sz="1600" dirty="0" err="1"/>
              <a:t>redress</a:t>
            </a:r>
            <a:r>
              <a:rPr lang="es-ES" sz="1600" dirty="0"/>
              <a:t> </a:t>
            </a:r>
            <a:r>
              <a:rPr lang="es-ES" sz="1600" dirty="0" err="1"/>
              <a:t>for</a:t>
            </a:r>
            <a:r>
              <a:rPr lang="es-ES" sz="1600" dirty="0"/>
              <a:t> </a:t>
            </a:r>
            <a:r>
              <a:rPr lang="es-ES" sz="1600" dirty="0" err="1"/>
              <a:t>violations</a:t>
            </a:r>
            <a:r>
              <a:rPr lang="es-ES" sz="1600" dirty="0"/>
              <a:t> </a:t>
            </a:r>
            <a:r>
              <a:rPr lang="es-ES" sz="1600" dirty="0" err="1"/>
              <a:t>of</a:t>
            </a:r>
            <a:r>
              <a:rPr lang="es-ES" sz="1600" dirty="0"/>
              <a:t> </a:t>
            </a:r>
            <a:r>
              <a:rPr lang="es-ES" sz="1600" dirty="0" err="1"/>
              <a:t>their</a:t>
            </a:r>
            <a:r>
              <a:rPr lang="es-ES" sz="1600" dirty="0"/>
              <a:t> </a:t>
            </a:r>
            <a:r>
              <a:rPr lang="es-ES" sz="1600" dirty="0" err="1"/>
              <a:t>rights</a:t>
            </a:r>
            <a:r>
              <a:rPr lang="es-ES" sz="1600" dirty="0"/>
              <a:t>.</a:t>
            </a:r>
            <a:endParaRPr sz="1600" dirty="0"/>
          </a:p>
          <a:p>
            <a:pPr marL="0" indent="0">
              <a:lnSpc>
                <a:spcPct val="90000"/>
              </a:lnSpc>
              <a:spcBef>
                <a:spcPts val="400"/>
              </a:spcBef>
            </a:pPr>
            <a:endParaRPr sz="1600" dirty="0"/>
          </a:p>
        </p:txBody>
      </p:sp>
      <p:sp>
        <p:nvSpPr>
          <p:cNvPr id="167" name="Google Shape;167;p12"/>
          <p:cNvSpPr/>
          <p:nvPr/>
        </p:nvSpPr>
        <p:spPr>
          <a:xfrm>
            <a:off x="774994" y="2044167"/>
            <a:ext cx="4243589" cy="18288"/>
          </a:xfrm>
          <a:custGeom>
            <a:avLst/>
            <a:gdLst/>
            <a:ahLst/>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endParaRPr sz="1200">
              <a:solidFill>
                <a:schemeClr val="lt1"/>
              </a:solidFill>
            </a:endParaRPr>
          </a:p>
        </p:txBody>
      </p:sp>
      <p:pic>
        <p:nvPicPr>
          <p:cNvPr id="169" name="Google Shape;169;p12" descr="2016, el año de los pequeños avances en DDHH | Sirse"/>
          <p:cNvPicPr preferRelativeResize="0"/>
          <p:nvPr/>
        </p:nvPicPr>
        <p:blipFill rotWithShape="1">
          <a:blip r:embed="rId3">
            <a:alphaModFix/>
          </a:blip>
          <a:srcRect/>
          <a:stretch/>
        </p:blipFill>
        <p:spPr>
          <a:xfrm>
            <a:off x="7863840" y="793259"/>
            <a:ext cx="4014216" cy="2501817"/>
          </a:xfrm>
          <a:prstGeom prst="rect">
            <a:avLst/>
          </a:prstGeom>
          <a:noFill/>
          <a:ln>
            <a:noFill/>
          </a:ln>
        </p:spPr>
      </p:pic>
      <p:pic>
        <p:nvPicPr>
          <p:cNvPr id="170" name="Google Shape;170;p12" descr="Especial: Las luchas históricas indígenas para el reconocimiento de sus  derechos en el sistema de DDHH de Naciones Unidas Actualidad"/>
          <p:cNvPicPr preferRelativeResize="0"/>
          <p:nvPr/>
        </p:nvPicPr>
        <p:blipFill rotWithShape="1">
          <a:blip r:embed="rId4">
            <a:alphaModFix/>
          </a:blip>
          <a:srcRect/>
          <a:stretch/>
        </p:blipFill>
        <p:spPr>
          <a:xfrm>
            <a:off x="7863840" y="4247055"/>
            <a:ext cx="3995928" cy="1840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3"/>
          <p:cNvPicPr preferRelativeResize="0"/>
          <p:nvPr/>
        </p:nvPicPr>
        <p:blipFill rotWithShape="1">
          <a:blip r:embed="rId3">
            <a:alphaModFix/>
          </a:blip>
          <a:srcRect/>
          <a:stretch/>
        </p:blipFill>
        <p:spPr>
          <a:xfrm>
            <a:off x="481934" y="2111888"/>
            <a:ext cx="82550" cy="82549"/>
          </a:xfrm>
          <a:prstGeom prst="rect">
            <a:avLst/>
          </a:prstGeom>
          <a:noFill/>
          <a:ln>
            <a:noFill/>
          </a:ln>
        </p:spPr>
      </p:pic>
      <p:pic>
        <p:nvPicPr>
          <p:cNvPr id="177" name="Google Shape;177;p13"/>
          <p:cNvPicPr preferRelativeResize="0"/>
          <p:nvPr/>
        </p:nvPicPr>
        <p:blipFill rotWithShape="1">
          <a:blip r:embed="rId3">
            <a:alphaModFix/>
          </a:blip>
          <a:srcRect/>
          <a:stretch/>
        </p:blipFill>
        <p:spPr>
          <a:xfrm>
            <a:off x="481934" y="3121538"/>
            <a:ext cx="82550" cy="82549"/>
          </a:xfrm>
          <a:prstGeom prst="rect">
            <a:avLst/>
          </a:prstGeom>
          <a:noFill/>
          <a:ln>
            <a:noFill/>
          </a:ln>
        </p:spPr>
      </p:pic>
      <p:pic>
        <p:nvPicPr>
          <p:cNvPr id="178" name="Google Shape;178;p13"/>
          <p:cNvPicPr preferRelativeResize="0"/>
          <p:nvPr/>
        </p:nvPicPr>
        <p:blipFill rotWithShape="1">
          <a:blip r:embed="rId3">
            <a:alphaModFix/>
          </a:blip>
          <a:srcRect/>
          <a:stretch/>
        </p:blipFill>
        <p:spPr>
          <a:xfrm>
            <a:off x="481934" y="4131188"/>
            <a:ext cx="82550" cy="82549"/>
          </a:xfrm>
          <a:prstGeom prst="rect">
            <a:avLst/>
          </a:prstGeom>
          <a:noFill/>
          <a:ln>
            <a:noFill/>
          </a:ln>
        </p:spPr>
      </p:pic>
      <p:graphicFrame>
        <p:nvGraphicFramePr>
          <p:cNvPr id="2" name="Diagrama 1">
            <a:extLst>
              <a:ext uri="{FF2B5EF4-FFF2-40B4-BE49-F238E27FC236}">
                <a16:creationId xmlns:a16="http://schemas.microsoft.com/office/drawing/2014/main" id="{37A12347-2190-4A2B-A57F-9AE6CA0E7553}"/>
              </a:ext>
            </a:extLst>
          </p:cNvPr>
          <p:cNvGraphicFramePr/>
          <p:nvPr>
            <p:extLst>
              <p:ext uri="{D42A27DB-BD31-4B8C-83A1-F6EECF244321}">
                <p14:modId xmlns:p14="http://schemas.microsoft.com/office/powerpoint/2010/main" val="4173763888"/>
              </p:ext>
            </p:extLst>
          </p:nvPr>
        </p:nvGraphicFramePr>
        <p:xfrm>
          <a:off x="640557" y="1913945"/>
          <a:ext cx="7472611" cy="3030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0" name="Google Shape;180;p13"/>
          <p:cNvGrpSpPr/>
          <p:nvPr/>
        </p:nvGrpSpPr>
        <p:grpSpPr>
          <a:xfrm>
            <a:off x="-958" y="3019917"/>
            <a:ext cx="12193270" cy="3046524"/>
            <a:chOff x="-1437" y="5708976"/>
            <a:chExt cx="18289905" cy="4569786"/>
          </a:xfrm>
        </p:grpSpPr>
        <p:sp>
          <p:nvSpPr>
            <p:cNvPr id="181" name="Google Shape;181;p13"/>
            <p:cNvSpPr/>
            <p:nvPr/>
          </p:nvSpPr>
          <p:spPr>
            <a:xfrm>
              <a:off x="-1437" y="7794007"/>
              <a:ext cx="18289905" cy="2484755"/>
            </a:xfrm>
            <a:custGeom>
              <a:avLst/>
              <a:gdLst/>
              <a:ahLst/>
              <a:cxnLst/>
              <a:rect l="l" t="t" r="r" b="b"/>
              <a:pathLst>
                <a:path w="18289905" h="2484754" extrusionOk="0">
                  <a:moveTo>
                    <a:pt x="4521279" y="27318"/>
                  </a:moveTo>
                  <a:lnTo>
                    <a:pt x="3239145" y="210707"/>
                  </a:lnTo>
                  <a:lnTo>
                    <a:pt x="3286644" y="191084"/>
                  </a:lnTo>
                  <a:lnTo>
                    <a:pt x="3383377" y="164418"/>
                  </a:lnTo>
                  <a:lnTo>
                    <a:pt x="4321881" y="30180"/>
                  </a:lnTo>
                  <a:lnTo>
                    <a:pt x="4372729" y="35737"/>
                  </a:lnTo>
                  <a:lnTo>
                    <a:pt x="4470634" y="21733"/>
                  </a:lnTo>
                  <a:lnTo>
                    <a:pt x="4521279" y="27318"/>
                  </a:lnTo>
                  <a:close/>
                </a:path>
                <a:path w="18289905" h="2484754" extrusionOk="0">
                  <a:moveTo>
                    <a:pt x="4620540" y="25950"/>
                  </a:moveTo>
                  <a:lnTo>
                    <a:pt x="3093001" y="244440"/>
                  </a:lnTo>
                  <a:lnTo>
                    <a:pt x="3140518" y="224814"/>
                  </a:lnTo>
                  <a:lnTo>
                    <a:pt x="4570050" y="20342"/>
                  </a:lnTo>
                  <a:lnTo>
                    <a:pt x="4620540" y="25950"/>
                  </a:lnTo>
                  <a:close/>
                </a:path>
                <a:path w="18289905" h="2484754" extrusionOk="0">
                  <a:moveTo>
                    <a:pt x="4827533" y="9172"/>
                  </a:moveTo>
                  <a:lnTo>
                    <a:pt x="2996196" y="271116"/>
                  </a:lnTo>
                  <a:lnTo>
                    <a:pt x="3043692" y="251493"/>
                  </a:lnTo>
                  <a:lnTo>
                    <a:pt x="4774725" y="3896"/>
                  </a:lnTo>
                  <a:lnTo>
                    <a:pt x="4827533" y="9172"/>
                  </a:lnTo>
                  <a:close/>
                </a:path>
                <a:path w="18289905" h="2484754" extrusionOk="0">
                  <a:moveTo>
                    <a:pt x="4930837" y="7225"/>
                  </a:moveTo>
                  <a:lnTo>
                    <a:pt x="2899472" y="297780"/>
                  </a:lnTo>
                  <a:lnTo>
                    <a:pt x="2946921" y="278164"/>
                  </a:lnTo>
                  <a:lnTo>
                    <a:pt x="4878368" y="1901"/>
                  </a:lnTo>
                  <a:lnTo>
                    <a:pt x="4930837" y="7225"/>
                  </a:lnTo>
                  <a:close/>
                </a:path>
                <a:path w="18289905" h="2484754" extrusionOk="0">
                  <a:moveTo>
                    <a:pt x="18288191" y="2484273"/>
                  </a:moveTo>
                  <a:lnTo>
                    <a:pt x="0" y="2482940"/>
                  </a:lnTo>
                  <a:lnTo>
                    <a:pt x="452" y="1905559"/>
                  </a:lnTo>
                  <a:lnTo>
                    <a:pt x="25831" y="1863441"/>
                  </a:lnTo>
                  <a:lnTo>
                    <a:pt x="54785" y="1820812"/>
                  </a:lnTo>
                  <a:lnTo>
                    <a:pt x="133648" y="1758215"/>
                  </a:lnTo>
                  <a:lnTo>
                    <a:pt x="171521" y="1714310"/>
                  </a:lnTo>
                  <a:lnTo>
                    <a:pt x="453586" y="1494356"/>
                  </a:lnTo>
                  <a:lnTo>
                    <a:pt x="496287" y="1475419"/>
                  </a:lnTo>
                  <a:lnTo>
                    <a:pt x="702999" y="1317559"/>
                  </a:lnTo>
                  <a:lnTo>
                    <a:pt x="746570" y="1298498"/>
                  </a:lnTo>
                  <a:lnTo>
                    <a:pt x="830536" y="1235171"/>
                  </a:lnTo>
                  <a:lnTo>
                    <a:pt x="874524" y="1216050"/>
                  </a:lnTo>
                  <a:lnTo>
                    <a:pt x="959314" y="1152605"/>
                  </a:lnTo>
                  <a:lnTo>
                    <a:pt x="1003709" y="1133426"/>
                  </a:lnTo>
                  <a:lnTo>
                    <a:pt x="1089299" y="1069866"/>
                  </a:lnTo>
                  <a:lnTo>
                    <a:pt x="1134089" y="1050631"/>
                  </a:lnTo>
                  <a:lnTo>
                    <a:pt x="1177209" y="1018805"/>
                  </a:lnTo>
                  <a:lnTo>
                    <a:pt x="1222255" y="999532"/>
                  </a:lnTo>
                  <a:lnTo>
                    <a:pt x="1265629" y="967670"/>
                  </a:lnTo>
                  <a:lnTo>
                    <a:pt x="1356348" y="929035"/>
                  </a:lnTo>
                  <a:lnTo>
                    <a:pt x="1400094" y="897120"/>
                  </a:lnTo>
                  <a:lnTo>
                    <a:pt x="1491544" y="858381"/>
                  </a:lnTo>
                  <a:lnTo>
                    <a:pt x="1535650" y="826413"/>
                  </a:lnTo>
                  <a:lnTo>
                    <a:pt x="1627809" y="787573"/>
                  </a:lnTo>
                  <a:lnTo>
                    <a:pt x="1672264" y="755556"/>
                  </a:lnTo>
                  <a:lnTo>
                    <a:pt x="1999141" y="618997"/>
                  </a:lnTo>
                  <a:lnTo>
                    <a:pt x="2044468" y="586855"/>
                  </a:lnTo>
                  <a:lnTo>
                    <a:pt x="2091697" y="567270"/>
                  </a:lnTo>
                  <a:lnTo>
                    <a:pt x="2140826" y="560243"/>
                  </a:lnTo>
                  <a:lnTo>
                    <a:pt x="2467535" y="423708"/>
                  </a:lnTo>
                  <a:lnTo>
                    <a:pt x="2516243" y="416741"/>
                  </a:lnTo>
                  <a:lnTo>
                    <a:pt x="2610316" y="377627"/>
                  </a:lnTo>
                  <a:lnTo>
                    <a:pt x="2659263" y="370625"/>
                  </a:lnTo>
                  <a:lnTo>
                    <a:pt x="2753755" y="331451"/>
                  </a:lnTo>
                  <a:lnTo>
                    <a:pt x="2802882" y="324425"/>
                  </a:lnTo>
                  <a:lnTo>
                    <a:pt x="2850258" y="304819"/>
                  </a:lnTo>
                  <a:lnTo>
                    <a:pt x="4981354" y="0"/>
                  </a:lnTo>
                  <a:lnTo>
                    <a:pt x="5085566" y="10752"/>
                  </a:lnTo>
                  <a:lnTo>
                    <a:pt x="5135686" y="3583"/>
                  </a:lnTo>
                  <a:lnTo>
                    <a:pt x="5342360" y="25339"/>
                  </a:lnTo>
                  <a:lnTo>
                    <a:pt x="5392034" y="18234"/>
                  </a:lnTo>
                  <a:lnTo>
                    <a:pt x="5597455" y="40169"/>
                  </a:lnTo>
                  <a:lnTo>
                    <a:pt x="5749533" y="44075"/>
                  </a:lnTo>
                  <a:lnTo>
                    <a:pt x="5903567" y="60530"/>
                  </a:lnTo>
                  <a:lnTo>
                    <a:pt x="6113756" y="81783"/>
                  </a:lnTo>
                  <a:lnTo>
                    <a:pt x="6166910" y="99839"/>
                  </a:lnTo>
                  <a:lnTo>
                    <a:pt x="6268859" y="110915"/>
                  </a:lnTo>
                  <a:lnTo>
                    <a:pt x="6372225" y="134618"/>
                  </a:lnTo>
                  <a:lnTo>
                    <a:pt x="6423104" y="140170"/>
                  </a:lnTo>
                  <a:lnTo>
                    <a:pt x="6475972" y="158266"/>
                  </a:lnTo>
                  <a:lnTo>
                    <a:pt x="6578030" y="169327"/>
                  </a:lnTo>
                  <a:lnTo>
                    <a:pt x="6630805" y="187437"/>
                  </a:lnTo>
                  <a:lnTo>
                    <a:pt x="6681964" y="192949"/>
                  </a:lnTo>
                  <a:lnTo>
                    <a:pt x="6786262" y="216518"/>
                  </a:lnTo>
                  <a:lnTo>
                    <a:pt x="6888398" y="227568"/>
                  </a:lnTo>
                  <a:lnTo>
                    <a:pt x="6940899" y="245717"/>
                  </a:lnTo>
                  <a:lnTo>
                    <a:pt x="7041120" y="257041"/>
                  </a:lnTo>
                  <a:lnTo>
                    <a:pt x="7142749" y="293821"/>
                  </a:lnTo>
                  <a:lnTo>
                    <a:pt x="7734123" y="465820"/>
                  </a:lnTo>
                  <a:lnTo>
                    <a:pt x="7833612" y="502906"/>
                  </a:lnTo>
                  <a:lnTo>
                    <a:pt x="7881693" y="508858"/>
                  </a:lnTo>
                  <a:lnTo>
                    <a:pt x="8079665" y="583176"/>
                  </a:lnTo>
                  <a:lnTo>
                    <a:pt x="8126448" y="589313"/>
                  </a:lnTo>
                  <a:lnTo>
                    <a:pt x="8221781" y="626994"/>
                  </a:lnTo>
                  <a:lnTo>
                    <a:pt x="8268323" y="645996"/>
                  </a:lnTo>
                  <a:lnTo>
                    <a:pt x="8313976" y="665124"/>
                  </a:lnTo>
                  <a:lnTo>
                    <a:pt x="8644659" y="810264"/>
                  </a:lnTo>
                  <a:lnTo>
                    <a:pt x="8879651" y="904945"/>
                  </a:lnTo>
                  <a:lnTo>
                    <a:pt x="8975476" y="955385"/>
                  </a:lnTo>
                  <a:lnTo>
                    <a:pt x="9398915" y="1125745"/>
                  </a:lnTo>
                  <a:lnTo>
                    <a:pt x="10377992" y="1550191"/>
                  </a:lnTo>
                  <a:lnTo>
                    <a:pt x="10425302" y="1569083"/>
                  </a:lnTo>
                  <a:lnTo>
                    <a:pt x="10470934" y="1575385"/>
                  </a:lnTo>
                  <a:lnTo>
                    <a:pt x="10613839" y="1631920"/>
                  </a:lnTo>
                  <a:lnTo>
                    <a:pt x="10659846" y="1638169"/>
                  </a:lnTo>
                  <a:lnTo>
                    <a:pt x="10803629" y="1694579"/>
                  </a:lnTo>
                  <a:lnTo>
                    <a:pt x="10849846" y="1700797"/>
                  </a:lnTo>
                  <a:lnTo>
                    <a:pt x="10945948" y="1738369"/>
                  </a:lnTo>
                  <a:lnTo>
                    <a:pt x="11040276" y="1763364"/>
                  </a:lnTo>
                  <a:lnTo>
                    <a:pt x="11088322" y="1782150"/>
                  </a:lnTo>
                  <a:lnTo>
                    <a:pt x="11134546" y="1788368"/>
                  </a:lnTo>
                  <a:lnTo>
                    <a:pt x="11230474" y="1825964"/>
                  </a:lnTo>
                  <a:lnTo>
                    <a:pt x="11276562" y="1832201"/>
                  </a:lnTo>
                  <a:lnTo>
                    <a:pt x="11372125" y="1869849"/>
                  </a:lnTo>
                  <a:lnTo>
                    <a:pt x="11407692" y="1877591"/>
                  </a:lnTo>
                  <a:lnTo>
                    <a:pt x="11452547" y="1896834"/>
                  </a:lnTo>
                  <a:lnTo>
                    <a:pt x="11514605" y="1926445"/>
                  </a:lnTo>
                  <a:lnTo>
                    <a:pt x="11550376" y="1934158"/>
                  </a:lnTo>
                  <a:lnTo>
                    <a:pt x="11591926" y="1953874"/>
                  </a:lnTo>
                  <a:lnTo>
                    <a:pt x="11635501" y="1960470"/>
                  </a:lnTo>
                  <a:lnTo>
                    <a:pt x="11684538" y="1979115"/>
                  </a:lnTo>
                  <a:lnTo>
                    <a:pt x="11791175" y="2002350"/>
                  </a:lnTo>
                  <a:lnTo>
                    <a:pt x="11850256" y="2019558"/>
                  </a:lnTo>
                  <a:lnTo>
                    <a:pt x="11912367" y="2036332"/>
                  </a:lnTo>
                  <a:lnTo>
                    <a:pt x="12522648" y="2218456"/>
                  </a:lnTo>
                  <a:lnTo>
                    <a:pt x="13042483" y="2310882"/>
                  </a:lnTo>
                  <a:lnTo>
                    <a:pt x="13298820" y="2351192"/>
                  </a:lnTo>
                  <a:lnTo>
                    <a:pt x="13347356" y="2369909"/>
                  </a:lnTo>
                  <a:lnTo>
                    <a:pt x="13538926" y="2393825"/>
                  </a:lnTo>
                  <a:lnTo>
                    <a:pt x="13586076" y="2387080"/>
                  </a:lnTo>
                  <a:lnTo>
                    <a:pt x="13735142" y="2404247"/>
                  </a:lnTo>
                  <a:lnTo>
                    <a:pt x="13783812" y="2397285"/>
                  </a:lnTo>
                  <a:lnTo>
                    <a:pt x="14039904" y="2424802"/>
                  </a:lnTo>
                  <a:lnTo>
                    <a:pt x="14090028" y="2417632"/>
                  </a:lnTo>
                  <a:lnTo>
                    <a:pt x="14300495" y="2438845"/>
                  </a:lnTo>
                  <a:lnTo>
                    <a:pt x="14351900" y="2431492"/>
                  </a:lnTo>
                  <a:lnTo>
                    <a:pt x="14405271" y="2436688"/>
                  </a:lnTo>
                  <a:lnTo>
                    <a:pt x="14508981" y="2421854"/>
                  </a:lnTo>
                  <a:lnTo>
                    <a:pt x="14562950" y="2426964"/>
                  </a:lnTo>
                  <a:lnTo>
                    <a:pt x="14615354" y="2419468"/>
                  </a:lnTo>
                  <a:lnTo>
                    <a:pt x="14669805" y="2424509"/>
                  </a:lnTo>
                  <a:lnTo>
                    <a:pt x="14765014" y="2410891"/>
                  </a:lnTo>
                  <a:lnTo>
                    <a:pt x="14814703" y="2416613"/>
                  </a:lnTo>
                  <a:lnTo>
                    <a:pt x="14910915" y="2402851"/>
                  </a:lnTo>
                  <a:lnTo>
                    <a:pt x="14960977" y="2408520"/>
                  </a:lnTo>
                  <a:lnTo>
                    <a:pt x="15009307" y="2401607"/>
                  </a:lnTo>
                  <a:lnTo>
                    <a:pt x="15059474" y="2407261"/>
                  </a:lnTo>
                  <a:lnTo>
                    <a:pt x="18288694" y="1945372"/>
                  </a:lnTo>
                  <a:lnTo>
                    <a:pt x="18288191" y="2484273"/>
                  </a:lnTo>
                  <a:close/>
                </a:path>
                <a:path w="18289905" h="2484754" extrusionOk="0">
                  <a:moveTo>
                    <a:pt x="18288694" y="1945372"/>
                  </a:moveTo>
                  <a:lnTo>
                    <a:pt x="15565053" y="2334946"/>
                  </a:lnTo>
                  <a:lnTo>
                    <a:pt x="15614487" y="2315046"/>
                  </a:lnTo>
                  <a:lnTo>
                    <a:pt x="15819311" y="2285749"/>
                  </a:lnTo>
                  <a:lnTo>
                    <a:pt x="15868647" y="2265863"/>
                  </a:lnTo>
                  <a:lnTo>
                    <a:pt x="15970766" y="2251256"/>
                  </a:lnTo>
                  <a:lnTo>
                    <a:pt x="16019935" y="2231394"/>
                  </a:lnTo>
                  <a:lnTo>
                    <a:pt x="16121639" y="2216847"/>
                  </a:lnTo>
                  <a:lnTo>
                    <a:pt x="16170559" y="2197021"/>
                  </a:lnTo>
                  <a:lnTo>
                    <a:pt x="16221178" y="2189781"/>
                  </a:lnTo>
                  <a:lnTo>
                    <a:pt x="16269888" y="2169984"/>
                  </a:lnTo>
                  <a:lnTo>
                    <a:pt x="16320277" y="2162777"/>
                  </a:lnTo>
                  <a:lnTo>
                    <a:pt x="16368741" y="2143015"/>
                  </a:lnTo>
                  <a:lnTo>
                    <a:pt x="16418865" y="2135846"/>
                  </a:lnTo>
                  <a:lnTo>
                    <a:pt x="16467046" y="2116125"/>
                  </a:lnTo>
                  <a:lnTo>
                    <a:pt x="16516871" y="2108999"/>
                  </a:lnTo>
                  <a:lnTo>
                    <a:pt x="16612423" y="2069673"/>
                  </a:lnTo>
                  <a:lnTo>
                    <a:pt x="16661729" y="2062620"/>
                  </a:lnTo>
                  <a:lnTo>
                    <a:pt x="16803071" y="2003916"/>
                  </a:lnTo>
                  <a:lnTo>
                    <a:pt x="16851560" y="1996980"/>
                  </a:lnTo>
                  <a:lnTo>
                    <a:pt x="17035963" y="1919287"/>
                  </a:lnTo>
                  <a:lnTo>
                    <a:pt x="17103701" y="1896769"/>
                  </a:lnTo>
                  <a:lnTo>
                    <a:pt x="17168434" y="1861852"/>
                  </a:lnTo>
                  <a:lnTo>
                    <a:pt x="17233769" y="1839677"/>
                  </a:lnTo>
                  <a:lnTo>
                    <a:pt x="17296118" y="1805101"/>
                  </a:lnTo>
                  <a:lnTo>
                    <a:pt x="17359090" y="1783264"/>
                  </a:lnTo>
                  <a:lnTo>
                    <a:pt x="17477952" y="1714946"/>
                  </a:lnTo>
                  <a:lnTo>
                    <a:pt x="17537459" y="1693605"/>
                  </a:lnTo>
                  <a:lnTo>
                    <a:pt x="17594033" y="1659855"/>
                  </a:lnTo>
                  <a:lnTo>
                    <a:pt x="17651281" y="1638837"/>
                  </a:lnTo>
                  <a:lnTo>
                    <a:pt x="17758851" y="1572134"/>
                  </a:lnTo>
                  <a:lnTo>
                    <a:pt x="17812790" y="1551589"/>
                  </a:lnTo>
                  <a:lnTo>
                    <a:pt x="17913834" y="1485820"/>
                  </a:lnTo>
                  <a:lnTo>
                    <a:pt x="17964557" y="1465735"/>
                  </a:lnTo>
                  <a:lnTo>
                    <a:pt x="18012431" y="1433229"/>
                  </a:lnTo>
                  <a:lnTo>
                    <a:pt x="18061061" y="1413444"/>
                  </a:lnTo>
                  <a:lnTo>
                    <a:pt x="18106863" y="1381234"/>
                  </a:lnTo>
                  <a:lnTo>
                    <a:pt x="18151645" y="1349171"/>
                  </a:lnTo>
                  <a:lnTo>
                    <a:pt x="18197216" y="1329823"/>
                  </a:lnTo>
                  <a:lnTo>
                    <a:pt x="18239989" y="1298047"/>
                  </a:lnTo>
                  <a:lnTo>
                    <a:pt x="18283571" y="1278984"/>
                  </a:lnTo>
                  <a:lnTo>
                    <a:pt x="18289317" y="1278162"/>
                  </a:lnTo>
                  <a:lnTo>
                    <a:pt x="18288694" y="1945372"/>
                  </a:lnTo>
                  <a:close/>
                </a:path>
              </a:pathLst>
            </a:custGeom>
            <a:solidFill>
              <a:srgbClr val="3F7D6A">
                <a:alpha val="9803"/>
              </a:srgbClr>
            </a:solidFill>
            <a:ln>
              <a:noFill/>
            </a:ln>
          </p:spPr>
          <p:txBody>
            <a:bodyPr spcFirstLastPara="1" wrap="square" lIns="0" tIns="0" rIns="0" bIns="0" anchor="t" anchorCtr="0">
              <a:noAutofit/>
            </a:bodyPr>
            <a:lstStyle/>
            <a:p>
              <a:endParaRPr sz="1200"/>
            </a:p>
          </p:txBody>
        </p:sp>
        <p:pic>
          <p:nvPicPr>
            <p:cNvPr id="182" name="Google Shape;182;p13"/>
            <p:cNvPicPr preferRelativeResize="0"/>
            <p:nvPr/>
          </p:nvPicPr>
          <p:blipFill rotWithShape="1">
            <a:blip r:embed="rId9">
              <a:alphaModFix/>
            </a:blip>
            <a:srcRect/>
            <a:stretch/>
          </p:blipFill>
          <p:spPr>
            <a:xfrm>
              <a:off x="13870020" y="5708976"/>
              <a:ext cx="4000499" cy="4000499"/>
            </a:xfrm>
            <a:prstGeom prst="rect">
              <a:avLst/>
            </a:prstGeom>
            <a:noFill/>
            <a:ln>
              <a:noFill/>
            </a:ln>
          </p:spPr>
        </p:pic>
      </p:grpSp>
      <p:grpSp>
        <p:nvGrpSpPr>
          <p:cNvPr id="183" name="Google Shape;183;p13"/>
          <p:cNvGrpSpPr/>
          <p:nvPr/>
        </p:nvGrpSpPr>
        <p:grpSpPr>
          <a:xfrm>
            <a:off x="8656355" y="1024959"/>
            <a:ext cx="3223429" cy="1280241"/>
            <a:chOff x="13452788" y="416046"/>
            <a:chExt cx="4835144" cy="1920361"/>
          </a:xfrm>
        </p:grpSpPr>
        <p:pic>
          <p:nvPicPr>
            <p:cNvPr id="184" name="Google Shape;184;p13"/>
            <p:cNvPicPr preferRelativeResize="0"/>
            <p:nvPr/>
          </p:nvPicPr>
          <p:blipFill rotWithShape="1">
            <a:blip r:embed="rId10">
              <a:alphaModFix/>
            </a:blip>
            <a:srcRect/>
            <a:stretch/>
          </p:blipFill>
          <p:spPr>
            <a:xfrm>
              <a:off x="13459521" y="1437863"/>
              <a:ext cx="4822640" cy="898544"/>
            </a:xfrm>
            <a:prstGeom prst="rect">
              <a:avLst/>
            </a:prstGeom>
            <a:noFill/>
            <a:ln>
              <a:noFill/>
            </a:ln>
          </p:spPr>
        </p:pic>
        <p:pic>
          <p:nvPicPr>
            <p:cNvPr id="185" name="Google Shape;185;p13"/>
            <p:cNvPicPr preferRelativeResize="0"/>
            <p:nvPr/>
          </p:nvPicPr>
          <p:blipFill rotWithShape="1">
            <a:blip r:embed="rId11">
              <a:alphaModFix/>
            </a:blip>
            <a:srcRect/>
            <a:stretch/>
          </p:blipFill>
          <p:spPr>
            <a:xfrm>
              <a:off x="16620110" y="422787"/>
              <a:ext cx="845452" cy="253287"/>
            </a:xfrm>
            <a:prstGeom prst="rect">
              <a:avLst/>
            </a:prstGeom>
            <a:noFill/>
            <a:ln>
              <a:noFill/>
            </a:ln>
          </p:spPr>
        </p:pic>
        <p:pic>
          <p:nvPicPr>
            <p:cNvPr id="186" name="Google Shape;186;p13"/>
            <p:cNvPicPr preferRelativeResize="0"/>
            <p:nvPr/>
          </p:nvPicPr>
          <p:blipFill rotWithShape="1">
            <a:blip r:embed="rId12">
              <a:alphaModFix/>
            </a:blip>
            <a:srcRect/>
            <a:stretch/>
          </p:blipFill>
          <p:spPr>
            <a:xfrm>
              <a:off x="13622446" y="634663"/>
              <a:ext cx="4619933" cy="1321332"/>
            </a:xfrm>
            <a:prstGeom prst="rect">
              <a:avLst/>
            </a:prstGeom>
            <a:noFill/>
            <a:ln>
              <a:noFill/>
            </a:ln>
          </p:spPr>
        </p:pic>
        <p:pic>
          <p:nvPicPr>
            <p:cNvPr id="187" name="Google Shape;187;p13"/>
            <p:cNvPicPr preferRelativeResize="0"/>
            <p:nvPr/>
          </p:nvPicPr>
          <p:blipFill rotWithShape="1">
            <a:blip r:embed="rId13">
              <a:alphaModFix/>
            </a:blip>
            <a:srcRect/>
            <a:stretch/>
          </p:blipFill>
          <p:spPr>
            <a:xfrm>
              <a:off x="13452788" y="627921"/>
              <a:ext cx="4835144" cy="1704094"/>
            </a:xfrm>
            <a:prstGeom prst="rect">
              <a:avLst/>
            </a:prstGeom>
            <a:noFill/>
            <a:ln>
              <a:noFill/>
            </a:ln>
          </p:spPr>
        </p:pic>
        <p:sp>
          <p:nvSpPr>
            <p:cNvPr id="188" name="Google Shape;188;p13"/>
            <p:cNvSpPr/>
            <p:nvPr/>
          </p:nvSpPr>
          <p:spPr>
            <a:xfrm>
              <a:off x="16614339" y="416046"/>
              <a:ext cx="858519" cy="265430"/>
            </a:xfrm>
            <a:custGeom>
              <a:avLst/>
              <a:gdLst/>
              <a:ahLst/>
              <a:cxnLst/>
              <a:rect l="l" t="t" r="r" b="b"/>
              <a:pathLst>
                <a:path w="858519" h="265430" extrusionOk="0">
                  <a:moveTo>
                    <a:pt x="235052" y="129051"/>
                  </a:moveTo>
                  <a:lnTo>
                    <a:pt x="219298" y="129051"/>
                  </a:lnTo>
                  <a:lnTo>
                    <a:pt x="245851" y="91736"/>
                  </a:lnTo>
                  <a:lnTo>
                    <a:pt x="277827" y="60067"/>
                  </a:lnTo>
                  <a:lnTo>
                    <a:pt x="314399" y="34550"/>
                  </a:lnTo>
                  <a:lnTo>
                    <a:pt x="354738" y="15694"/>
                  </a:lnTo>
                  <a:lnTo>
                    <a:pt x="398016" y="4008"/>
                  </a:lnTo>
                  <a:lnTo>
                    <a:pt x="443405" y="0"/>
                  </a:lnTo>
                  <a:lnTo>
                    <a:pt x="495375" y="5200"/>
                  </a:lnTo>
                  <a:lnTo>
                    <a:pt x="519027" y="12519"/>
                  </a:lnTo>
                  <a:lnTo>
                    <a:pt x="442443" y="12519"/>
                  </a:lnTo>
                  <a:lnTo>
                    <a:pt x="389843" y="18259"/>
                  </a:lnTo>
                  <a:lnTo>
                    <a:pt x="340427" y="34863"/>
                  </a:lnTo>
                  <a:lnTo>
                    <a:pt x="295767" y="61405"/>
                  </a:lnTo>
                  <a:lnTo>
                    <a:pt x="257433" y="96961"/>
                  </a:lnTo>
                  <a:lnTo>
                    <a:pt x="235052" y="129051"/>
                  </a:lnTo>
                  <a:close/>
                </a:path>
                <a:path w="858519" h="265430" extrusionOk="0">
                  <a:moveTo>
                    <a:pt x="656932" y="133866"/>
                  </a:moveTo>
                  <a:lnTo>
                    <a:pt x="654047" y="132903"/>
                  </a:lnTo>
                  <a:lnTo>
                    <a:pt x="652123" y="130014"/>
                  </a:lnTo>
                  <a:lnTo>
                    <a:pt x="621175" y="89318"/>
                  </a:lnTo>
                  <a:lnTo>
                    <a:pt x="583441" y="56620"/>
                  </a:lnTo>
                  <a:lnTo>
                    <a:pt x="540212" y="32520"/>
                  </a:lnTo>
                  <a:lnTo>
                    <a:pt x="492782" y="17620"/>
                  </a:lnTo>
                  <a:lnTo>
                    <a:pt x="442443" y="12519"/>
                  </a:lnTo>
                  <a:lnTo>
                    <a:pt x="519027" y="12519"/>
                  </a:lnTo>
                  <a:lnTo>
                    <a:pt x="544298" y="20340"/>
                  </a:lnTo>
                  <a:lnTo>
                    <a:pt x="588973" y="44724"/>
                  </a:lnTo>
                  <a:lnTo>
                    <a:pt x="628201" y="77661"/>
                  </a:lnTo>
                  <a:lnTo>
                    <a:pt x="660780" y="118457"/>
                  </a:lnTo>
                  <a:lnTo>
                    <a:pt x="758759" y="118457"/>
                  </a:lnTo>
                  <a:lnTo>
                    <a:pt x="768054" y="123272"/>
                  </a:lnTo>
                  <a:lnTo>
                    <a:pt x="708871" y="123272"/>
                  </a:lnTo>
                  <a:lnTo>
                    <a:pt x="696473" y="123965"/>
                  </a:lnTo>
                  <a:lnTo>
                    <a:pt x="683984" y="125921"/>
                  </a:lnTo>
                  <a:lnTo>
                    <a:pt x="671675" y="128961"/>
                  </a:lnTo>
                  <a:lnTo>
                    <a:pt x="656932" y="133866"/>
                  </a:lnTo>
                  <a:close/>
                </a:path>
                <a:path w="858519" h="265430" extrusionOk="0">
                  <a:moveTo>
                    <a:pt x="758759" y="118457"/>
                  </a:moveTo>
                  <a:lnTo>
                    <a:pt x="660780" y="118457"/>
                  </a:lnTo>
                  <a:lnTo>
                    <a:pt x="672638" y="114665"/>
                  </a:lnTo>
                  <a:lnTo>
                    <a:pt x="684946" y="111956"/>
                  </a:lnTo>
                  <a:lnTo>
                    <a:pt x="697435" y="110331"/>
                  </a:lnTo>
                  <a:lnTo>
                    <a:pt x="709834" y="109789"/>
                  </a:lnTo>
                  <a:lnTo>
                    <a:pt x="756633" y="117355"/>
                  </a:lnTo>
                  <a:lnTo>
                    <a:pt x="758759" y="118457"/>
                  </a:lnTo>
                  <a:close/>
                </a:path>
                <a:path w="858519" h="265430" extrusionOk="0">
                  <a:moveTo>
                    <a:pt x="855070" y="264844"/>
                  </a:moveTo>
                  <a:lnTo>
                    <a:pt x="2885" y="264844"/>
                  </a:lnTo>
                  <a:lnTo>
                    <a:pt x="0" y="261955"/>
                  </a:lnTo>
                  <a:lnTo>
                    <a:pt x="0" y="259065"/>
                  </a:lnTo>
                  <a:lnTo>
                    <a:pt x="7556" y="212206"/>
                  </a:lnTo>
                  <a:lnTo>
                    <a:pt x="28593" y="171495"/>
                  </a:lnTo>
                  <a:lnTo>
                    <a:pt x="60664" y="139383"/>
                  </a:lnTo>
                  <a:lnTo>
                    <a:pt x="101323" y="118318"/>
                  </a:lnTo>
                  <a:lnTo>
                    <a:pt x="148122" y="110753"/>
                  </a:lnTo>
                  <a:lnTo>
                    <a:pt x="166682" y="111986"/>
                  </a:lnTo>
                  <a:lnTo>
                    <a:pt x="184792" y="115568"/>
                  </a:lnTo>
                  <a:lnTo>
                    <a:pt x="202361" y="121316"/>
                  </a:lnTo>
                  <a:lnTo>
                    <a:pt x="204535" y="122309"/>
                  </a:lnTo>
                  <a:lnTo>
                    <a:pt x="148122" y="122309"/>
                  </a:lnTo>
                  <a:lnTo>
                    <a:pt x="97040" y="132467"/>
                  </a:lnTo>
                  <a:lnTo>
                    <a:pt x="54704" y="160230"/>
                  </a:lnTo>
                  <a:lnTo>
                    <a:pt x="25172" y="201537"/>
                  </a:lnTo>
                  <a:lnTo>
                    <a:pt x="12503" y="252324"/>
                  </a:lnTo>
                  <a:lnTo>
                    <a:pt x="857024" y="252324"/>
                  </a:lnTo>
                  <a:lnTo>
                    <a:pt x="857956" y="258102"/>
                  </a:lnTo>
                  <a:lnTo>
                    <a:pt x="857956" y="261955"/>
                  </a:lnTo>
                  <a:lnTo>
                    <a:pt x="855070" y="264844"/>
                  </a:lnTo>
                  <a:close/>
                </a:path>
                <a:path w="858519" h="265430" extrusionOk="0">
                  <a:moveTo>
                    <a:pt x="225069" y="143497"/>
                  </a:moveTo>
                  <a:lnTo>
                    <a:pt x="220260" y="143497"/>
                  </a:lnTo>
                  <a:lnTo>
                    <a:pt x="218336" y="142534"/>
                  </a:lnTo>
                  <a:lnTo>
                    <a:pt x="201955" y="133686"/>
                  </a:lnTo>
                  <a:lnTo>
                    <a:pt x="184672" y="127366"/>
                  </a:lnTo>
                  <a:lnTo>
                    <a:pt x="166667" y="123573"/>
                  </a:lnTo>
                  <a:lnTo>
                    <a:pt x="148122" y="122309"/>
                  </a:lnTo>
                  <a:lnTo>
                    <a:pt x="204535" y="122309"/>
                  </a:lnTo>
                  <a:lnTo>
                    <a:pt x="219298" y="129051"/>
                  </a:lnTo>
                  <a:lnTo>
                    <a:pt x="235052" y="129051"/>
                  </a:lnTo>
                  <a:lnTo>
                    <a:pt x="226992" y="140608"/>
                  </a:lnTo>
                  <a:lnTo>
                    <a:pt x="226030" y="141571"/>
                  </a:lnTo>
                  <a:lnTo>
                    <a:pt x="225069" y="143497"/>
                  </a:lnTo>
                  <a:close/>
                </a:path>
                <a:path w="858519" h="265430" extrusionOk="0">
                  <a:moveTo>
                    <a:pt x="857024" y="252324"/>
                  </a:moveTo>
                  <a:lnTo>
                    <a:pt x="844490" y="252324"/>
                  </a:lnTo>
                  <a:lnTo>
                    <a:pt x="831956" y="202094"/>
                  </a:lnTo>
                  <a:lnTo>
                    <a:pt x="802650" y="161073"/>
                  </a:lnTo>
                  <a:lnTo>
                    <a:pt x="760360" y="133415"/>
                  </a:lnTo>
                  <a:lnTo>
                    <a:pt x="708871" y="123272"/>
                  </a:lnTo>
                  <a:lnTo>
                    <a:pt x="768054" y="123272"/>
                  </a:lnTo>
                  <a:lnTo>
                    <a:pt x="797291" y="138420"/>
                  </a:lnTo>
                  <a:lnTo>
                    <a:pt x="829363" y="170532"/>
                  </a:lnTo>
                  <a:lnTo>
                    <a:pt x="850400" y="211243"/>
                  </a:lnTo>
                  <a:lnTo>
                    <a:pt x="857024" y="252324"/>
                  </a:lnTo>
                  <a:close/>
                </a:path>
              </a:pathLst>
            </a:custGeom>
            <a:solidFill>
              <a:srgbClr val="252525"/>
            </a:solidFill>
            <a:ln>
              <a:noFill/>
            </a:ln>
          </p:spPr>
          <p:txBody>
            <a:bodyPr spcFirstLastPara="1" wrap="square" lIns="0" tIns="0" rIns="0" bIns="0" anchor="t" anchorCtr="0">
              <a:noAutofit/>
            </a:bodyPr>
            <a:lstStyle/>
            <a:p>
              <a:endParaRPr sz="1200"/>
            </a:p>
          </p:txBody>
        </p:sp>
        <p:pic>
          <p:nvPicPr>
            <p:cNvPr id="189" name="Google Shape;189;p13"/>
            <p:cNvPicPr preferRelativeResize="0"/>
            <p:nvPr/>
          </p:nvPicPr>
          <p:blipFill rotWithShape="1">
            <a:blip r:embed="rId14">
              <a:alphaModFix/>
            </a:blip>
            <a:srcRect/>
            <a:stretch/>
          </p:blipFill>
          <p:spPr>
            <a:xfrm>
              <a:off x="15509191" y="2271882"/>
              <a:ext cx="68290" cy="59710"/>
            </a:xfrm>
            <a:prstGeom prst="rect">
              <a:avLst/>
            </a:prstGeom>
            <a:noFill/>
            <a:ln>
              <a:noFill/>
            </a:ln>
          </p:spPr>
        </p:pic>
        <p:pic>
          <p:nvPicPr>
            <p:cNvPr id="190" name="Google Shape;190;p13"/>
            <p:cNvPicPr preferRelativeResize="0"/>
            <p:nvPr/>
          </p:nvPicPr>
          <p:blipFill rotWithShape="1">
            <a:blip r:embed="rId15">
              <a:alphaModFix/>
            </a:blip>
            <a:srcRect/>
            <a:stretch/>
          </p:blipFill>
          <p:spPr>
            <a:xfrm>
              <a:off x="15428397" y="2201578"/>
              <a:ext cx="831987" cy="130014"/>
            </a:xfrm>
            <a:prstGeom prst="rect">
              <a:avLst/>
            </a:prstGeom>
            <a:noFill/>
            <a:ln>
              <a:noFill/>
            </a:ln>
          </p:spPr>
        </p:pic>
      </p:grpSp>
      <p:grpSp>
        <p:nvGrpSpPr>
          <p:cNvPr id="191" name="Google Shape;191;p13"/>
          <p:cNvGrpSpPr/>
          <p:nvPr/>
        </p:nvGrpSpPr>
        <p:grpSpPr>
          <a:xfrm>
            <a:off x="9824685" y="803260"/>
            <a:ext cx="585470" cy="168910"/>
            <a:chOff x="15277388" y="0"/>
            <a:chExt cx="878205" cy="253365"/>
          </a:xfrm>
        </p:grpSpPr>
        <p:pic>
          <p:nvPicPr>
            <p:cNvPr id="192" name="Google Shape;192;p13"/>
            <p:cNvPicPr preferRelativeResize="0"/>
            <p:nvPr/>
          </p:nvPicPr>
          <p:blipFill rotWithShape="1">
            <a:blip r:embed="rId16">
              <a:alphaModFix/>
            </a:blip>
            <a:srcRect/>
            <a:stretch/>
          </p:blipFill>
          <p:spPr>
            <a:xfrm>
              <a:off x="15285083" y="12519"/>
              <a:ext cx="863727" cy="239804"/>
            </a:xfrm>
            <a:prstGeom prst="rect">
              <a:avLst/>
            </a:prstGeom>
            <a:noFill/>
            <a:ln>
              <a:noFill/>
            </a:ln>
          </p:spPr>
        </p:pic>
        <p:sp>
          <p:nvSpPr>
            <p:cNvPr id="193" name="Google Shape;193;p13"/>
            <p:cNvSpPr/>
            <p:nvPr/>
          </p:nvSpPr>
          <p:spPr>
            <a:xfrm>
              <a:off x="15277388" y="0"/>
              <a:ext cx="878205" cy="253365"/>
            </a:xfrm>
            <a:custGeom>
              <a:avLst/>
              <a:gdLst/>
              <a:ahLst/>
              <a:cxnLst/>
              <a:rect l="l" t="t" r="r" b="b"/>
              <a:pathLst>
                <a:path w="878205" h="253365" extrusionOk="0">
                  <a:moveTo>
                    <a:pt x="875269" y="253287"/>
                  </a:moveTo>
                  <a:lnTo>
                    <a:pt x="2885" y="253287"/>
                  </a:lnTo>
                  <a:lnTo>
                    <a:pt x="0" y="250398"/>
                  </a:lnTo>
                  <a:lnTo>
                    <a:pt x="5017" y="196964"/>
                  </a:lnTo>
                  <a:lnTo>
                    <a:pt x="19402" y="150735"/>
                  </a:lnTo>
                  <a:lnTo>
                    <a:pt x="42149" y="108862"/>
                  </a:lnTo>
                  <a:lnTo>
                    <a:pt x="72257" y="72350"/>
                  </a:lnTo>
                  <a:lnTo>
                    <a:pt x="108723" y="42203"/>
                  </a:lnTo>
                  <a:lnTo>
                    <a:pt x="150542" y="19426"/>
                  </a:lnTo>
                  <a:lnTo>
                    <a:pt x="196712" y="5024"/>
                  </a:lnTo>
                  <a:lnTo>
                    <a:pt x="246229" y="0"/>
                  </a:lnTo>
                  <a:lnTo>
                    <a:pt x="296109" y="5146"/>
                  </a:lnTo>
                  <a:lnTo>
                    <a:pt x="322442" y="13482"/>
                  </a:lnTo>
                  <a:lnTo>
                    <a:pt x="245267" y="13482"/>
                  </a:lnTo>
                  <a:lnTo>
                    <a:pt x="199248" y="18074"/>
                  </a:lnTo>
                  <a:lnTo>
                    <a:pt x="156283" y="31254"/>
                  </a:lnTo>
                  <a:lnTo>
                    <a:pt x="117263" y="52131"/>
                  </a:lnTo>
                  <a:lnTo>
                    <a:pt x="83078" y="79814"/>
                  </a:lnTo>
                  <a:lnTo>
                    <a:pt x="54619" y="113410"/>
                  </a:lnTo>
                  <a:lnTo>
                    <a:pt x="32777" y="152029"/>
                  </a:lnTo>
                  <a:lnTo>
                    <a:pt x="18442" y="194779"/>
                  </a:lnTo>
                  <a:lnTo>
                    <a:pt x="12503" y="240767"/>
                  </a:lnTo>
                  <a:lnTo>
                    <a:pt x="876985" y="240767"/>
                  </a:lnTo>
                  <a:lnTo>
                    <a:pt x="878155" y="246545"/>
                  </a:lnTo>
                  <a:lnTo>
                    <a:pt x="878155" y="250398"/>
                  </a:lnTo>
                  <a:lnTo>
                    <a:pt x="875269" y="253287"/>
                  </a:lnTo>
                  <a:close/>
                </a:path>
                <a:path w="878205" h="253365" extrusionOk="0">
                  <a:moveTo>
                    <a:pt x="424169" y="93417"/>
                  </a:moveTo>
                  <a:lnTo>
                    <a:pt x="420321" y="92454"/>
                  </a:lnTo>
                  <a:lnTo>
                    <a:pt x="418398" y="90528"/>
                  </a:lnTo>
                  <a:lnTo>
                    <a:pt x="382013" y="57769"/>
                  </a:lnTo>
                  <a:lnTo>
                    <a:pt x="340128" y="33587"/>
                  </a:lnTo>
                  <a:lnTo>
                    <a:pt x="294096" y="18614"/>
                  </a:lnTo>
                  <a:lnTo>
                    <a:pt x="245267" y="13482"/>
                  </a:lnTo>
                  <a:lnTo>
                    <a:pt x="322442" y="13482"/>
                  </a:lnTo>
                  <a:lnTo>
                    <a:pt x="343735" y="20224"/>
                  </a:lnTo>
                  <a:lnTo>
                    <a:pt x="387574" y="44692"/>
                  </a:lnTo>
                  <a:lnTo>
                    <a:pt x="426093" y="78008"/>
                  </a:lnTo>
                  <a:lnTo>
                    <a:pt x="450165" y="78008"/>
                  </a:lnTo>
                  <a:lnTo>
                    <a:pt x="427054" y="91491"/>
                  </a:lnTo>
                  <a:lnTo>
                    <a:pt x="424169" y="93417"/>
                  </a:lnTo>
                  <a:close/>
                </a:path>
                <a:path w="878205" h="253365" extrusionOk="0">
                  <a:moveTo>
                    <a:pt x="450165" y="78008"/>
                  </a:moveTo>
                  <a:lnTo>
                    <a:pt x="426093" y="78008"/>
                  </a:lnTo>
                  <a:lnTo>
                    <a:pt x="450905" y="64104"/>
                  </a:lnTo>
                  <a:lnTo>
                    <a:pt x="477430" y="54172"/>
                  </a:lnTo>
                  <a:lnTo>
                    <a:pt x="505218" y="48213"/>
                  </a:lnTo>
                  <a:lnTo>
                    <a:pt x="533818" y="46227"/>
                  </a:lnTo>
                  <a:lnTo>
                    <a:pt x="586448" y="53239"/>
                  </a:lnTo>
                  <a:lnTo>
                    <a:pt x="599573" y="58747"/>
                  </a:lnTo>
                  <a:lnTo>
                    <a:pt x="531894" y="58747"/>
                  </a:lnTo>
                  <a:lnTo>
                    <a:pt x="504016" y="60884"/>
                  </a:lnTo>
                  <a:lnTo>
                    <a:pt x="476949" y="67174"/>
                  </a:lnTo>
                  <a:lnTo>
                    <a:pt x="451145" y="77436"/>
                  </a:lnTo>
                  <a:lnTo>
                    <a:pt x="450165" y="78008"/>
                  </a:lnTo>
                  <a:close/>
                </a:path>
                <a:path w="878205" h="253365" extrusionOk="0">
                  <a:moveTo>
                    <a:pt x="707910" y="163721"/>
                  </a:moveTo>
                  <a:lnTo>
                    <a:pt x="704063" y="163721"/>
                  </a:lnTo>
                  <a:lnTo>
                    <a:pt x="702139" y="162758"/>
                  </a:lnTo>
                  <a:lnTo>
                    <a:pt x="700215" y="162758"/>
                  </a:lnTo>
                  <a:lnTo>
                    <a:pt x="699253" y="161795"/>
                  </a:lnTo>
                  <a:lnTo>
                    <a:pt x="698292" y="159869"/>
                  </a:lnTo>
                  <a:lnTo>
                    <a:pt x="668369" y="117660"/>
                  </a:lnTo>
                  <a:lnTo>
                    <a:pt x="629160" y="85833"/>
                  </a:lnTo>
                  <a:lnTo>
                    <a:pt x="582916" y="65744"/>
                  </a:lnTo>
                  <a:lnTo>
                    <a:pt x="531894" y="58747"/>
                  </a:lnTo>
                  <a:lnTo>
                    <a:pt x="599573" y="58747"/>
                  </a:lnTo>
                  <a:lnTo>
                    <a:pt x="634570" y="73434"/>
                  </a:lnTo>
                  <a:lnTo>
                    <a:pt x="675839" y="105546"/>
                  </a:lnTo>
                  <a:lnTo>
                    <a:pt x="707910" y="148312"/>
                  </a:lnTo>
                  <a:lnTo>
                    <a:pt x="745793" y="148312"/>
                  </a:lnTo>
                  <a:lnTo>
                    <a:pt x="735322" y="150600"/>
                  </a:lnTo>
                  <a:lnTo>
                    <a:pt x="721646" y="155731"/>
                  </a:lnTo>
                  <a:lnTo>
                    <a:pt x="708872" y="162758"/>
                  </a:lnTo>
                  <a:lnTo>
                    <a:pt x="707910" y="163721"/>
                  </a:lnTo>
                  <a:close/>
                </a:path>
                <a:path w="878205" h="253365" extrusionOk="0">
                  <a:moveTo>
                    <a:pt x="745793" y="148312"/>
                  </a:moveTo>
                  <a:lnTo>
                    <a:pt x="707910" y="148312"/>
                  </a:lnTo>
                  <a:lnTo>
                    <a:pt x="721241" y="141435"/>
                  </a:lnTo>
                  <a:lnTo>
                    <a:pt x="735202" y="136635"/>
                  </a:lnTo>
                  <a:lnTo>
                    <a:pt x="749705" y="133821"/>
                  </a:lnTo>
                  <a:lnTo>
                    <a:pt x="764658" y="132903"/>
                  </a:lnTo>
                  <a:lnTo>
                    <a:pt x="808768" y="141857"/>
                  </a:lnTo>
                  <a:lnTo>
                    <a:pt x="815468" y="146386"/>
                  </a:lnTo>
                  <a:lnTo>
                    <a:pt x="764658" y="146386"/>
                  </a:lnTo>
                  <a:lnTo>
                    <a:pt x="749720" y="147455"/>
                  </a:lnTo>
                  <a:lnTo>
                    <a:pt x="745793" y="148312"/>
                  </a:lnTo>
                  <a:close/>
                </a:path>
                <a:path w="878205" h="253365" extrusionOk="0">
                  <a:moveTo>
                    <a:pt x="876985" y="240767"/>
                  </a:moveTo>
                  <a:lnTo>
                    <a:pt x="864689" y="240767"/>
                  </a:lnTo>
                  <a:lnTo>
                    <a:pt x="855281" y="203674"/>
                  </a:lnTo>
                  <a:lnTo>
                    <a:pt x="833429" y="173713"/>
                  </a:lnTo>
                  <a:lnTo>
                    <a:pt x="802200" y="153684"/>
                  </a:lnTo>
                  <a:lnTo>
                    <a:pt x="764658" y="146386"/>
                  </a:lnTo>
                  <a:lnTo>
                    <a:pt x="815468" y="146386"/>
                  </a:lnTo>
                  <a:lnTo>
                    <a:pt x="844851" y="166249"/>
                  </a:lnTo>
                  <a:lnTo>
                    <a:pt x="869213" y="202380"/>
                  </a:lnTo>
                  <a:lnTo>
                    <a:pt x="876985" y="240767"/>
                  </a:lnTo>
                  <a:close/>
                </a:path>
              </a:pathLst>
            </a:custGeom>
            <a:solidFill>
              <a:srgbClr val="252525"/>
            </a:solidFill>
            <a:ln>
              <a:noFill/>
            </a:ln>
          </p:spPr>
          <p:txBody>
            <a:bodyPr spcFirstLastPara="1" wrap="square" lIns="0" tIns="0" rIns="0" bIns="0" anchor="t" anchorCtr="0">
              <a:noAutofit/>
            </a:bodyPr>
            <a:lstStyle/>
            <a:p>
              <a:endParaRPr sz="1200"/>
            </a:p>
          </p:txBody>
        </p:sp>
      </p:grpSp>
      <p:sp>
        <p:nvSpPr>
          <p:cNvPr id="194" name="Google Shape;194;p13"/>
          <p:cNvSpPr txBox="1">
            <a:spLocks noGrp="1"/>
          </p:cNvSpPr>
          <p:nvPr>
            <p:ph type="title"/>
          </p:nvPr>
        </p:nvSpPr>
        <p:spPr>
          <a:xfrm>
            <a:off x="577516" y="914400"/>
            <a:ext cx="10814385" cy="488693"/>
          </a:xfrm>
          <a:prstGeom prst="rect">
            <a:avLst/>
          </a:prstGeom>
          <a:noFill/>
          <a:ln>
            <a:noFill/>
          </a:ln>
        </p:spPr>
        <p:txBody>
          <a:bodyPr spcFirstLastPara="1" vert="horz" wrap="square" lIns="0" tIns="8467" rIns="0" bIns="0" rtlCol="0" anchor="t" anchorCtr="0">
            <a:spAutoFit/>
          </a:bodyPr>
          <a:lstStyle/>
          <a:p>
            <a:pPr marL="8467" marR="3387">
              <a:lnSpc>
                <a:spcPct val="115900"/>
              </a:lnSpc>
            </a:pPr>
            <a:r>
              <a:rPr lang="es-ES" sz="2600" b="1" dirty="0" err="1"/>
              <a:t>Collective</a:t>
            </a:r>
            <a:r>
              <a:rPr lang="es-ES" sz="2600" b="1" dirty="0"/>
              <a:t> </a:t>
            </a:r>
            <a:r>
              <a:rPr lang="es-ES" sz="2600" b="1" dirty="0" err="1"/>
              <a:t>rights</a:t>
            </a:r>
            <a:r>
              <a:rPr lang="es-ES" sz="2600" b="1" dirty="0"/>
              <a:t> </a:t>
            </a:r>
            <a:r>
              <a:rPr lang="es-ES" sz="2600" b="1" dirty="0" err="1"/>
              <a:t>of</a:t>
            </a:r>
            <a:r>
              <a:rPr lang="es-ES" sz="2600" b="1" dirty="0"/>
              <a:t> </a:t>
            </a:r>
            <a:r>
              <a:rPr lang="es-ES" sz="2600" b="1" dirty="0" err="1"/>
              <a:t>indigenous</a:t>
            </a:r>
            <a:r>
              <a:rPr lang="es-ES" sz="2600" b="1" dirty="0"/>
              <a:t> </a:t>
            </a:r>
            <a:r>
              <a:rPr lang="es-ES" sz="2600" b="1" dirty="0" err="1"/>
              <a:t>peoples</a:t>
            </a:r>
            <a:endParaRPr sz="2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4"/>
          <p:cNvPicPr preferRelativeResize="0"/>
          <p:nvPr/>
        </p:nvPicPr>
        <p:blipFill rotWithShape="1">
          <a:blip r:embed="rId3">
            <a:alphaModFix/>
          </a:blip>
          <a:srcRect/>
          <a:stretch/>
        </p:blipFill>
        <p:spPr>
          <a:xfrm>
            <a:off x="507980" y="2064575"/>
            <a:ext cx="82550" cy="82549"/>
          </a:xfrm>
          <a:prstGeom prst="rect">
            <a:avLst/>
          </a:prstGeom>
          <a:noFill/>
          <a:ln>
            <a:noFill/>
          </a:ln>
        </p:spPr>
      </p:pic>
      <p:pic>
        <p:nvPicPr>
          <p:cNvPr id="200" name="Google Shape;200;p14"/>
          <p:cNvPicPr preferRelativeResize="0"/>
          <p:nvPr/>
        </p:nvPicPr>
        <p:blipFill rotWithShape="1">
          <a:blip r:embed="rId3">
            <a:alphaModFix/>
          </a:blip>
          <a:srcRect/>
          <a:stretch/>
        </p:blipFill>
        <p:spPr>
          <a:xfrm>
            <a:off x="507980" y="3410775"/>
            <a:ext cx="82550" cy="82549"/>
          </a:xfrm>
          <a:prstGeom prst="rect">
            <a:avLst/>
          </a:prstGeom>
          <a:noFill/>
          <a:ln>
            <a:noFill/>
          </a:ln>
        </p:spPr>
      </p:pic>
      <p:pic>
        <p:nvPicPr>
          <p:cNvPr id="201" name="Google Shape;201;p14"/>
          <p:cNvPicPr preferRelativeResize="0"/>
          <p:nvPr/>
        </p:nvPicPr>
        <p:blipFill rotWithShape="1">
          <a:blip r:embed="rId3">
            <a:alphaModFix/>
          </a:blip>
          <a:srcRect/>
          <a:stretch/>
        </p:blipFill>
        <p:spPr>
          <a:xfrm>
            <a:off x="507980" y="4083875"/>
            <a:ext cx="82550" cy="82549"/>
          </a:xfrm>
          <a:prstGeom prst="rect">
            <a:avLst/>
          </a:prstGeom>
          <a:noFill/>
          <a:ln>
            <a:noFill/>
          </a:ln>
        </p:spPr>
      </p:pic>
      <p:graphicFrame>
        <p:nvGraphicFramePr>
          <p:cNvPr id="2" name="Diagrama 1">
            <a:extLst>
              <a:ext uri="{FF2B5EF4-FFF2-40B4-BE49-F238E27FC236}">
                <a16:creationId xmlns:a16="http://schemas.microsoft.com/office/drawing/2014/main" id="{F7A74BF9-D302-45F7-B509-9E7583CA16AB}"/>
              </a:ext>
            </a:extLst>
          </p:cNvPr>
          <p:cNvGraphicFramePr/>
          <p:nvPr>
            <p:extLst>
              <p:ext uri="{D42A27DB-BD31-4B8C-83A1-F6EECF244321}">
                <p14:modId xmlns:p14="http://schemas.microsoft.com/office/powerpoint/2010/main" val="592713564"/>
              </p:ext>
            </p:extLst>
          </p:nvPr>
        </p:nvGraphicFramePr>
        <p:xfrm>
          <a:off x="913155" y="2064575"/>
          <a:ext cx="8518307" cy="3403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3" name="Google Shape;203;p14"/>
          <p:cNvGrpSpPr/>
          <p:nvPr/>
        </p:nvGrpSpPr>
        <p:grpSpPr>
          <a:xfrm>
            <a:off x="-958" y="3572442"/>
            <a:ext cx="12193270" cy="2782764"/>
            <a:chOff x="-1437" y="6104616"/>
            <a:chExt cx="18289905" cy="4174146"/>
          </a:xfrm>
        </p:grpSpPr>
        <p:sp>
          <p:nvSpPr>
            <p:cNvPr id="204" name="Google Shape;204;p14"/>
            <p:cNvSpPr/>
            <p:nvPr/>
          </p:nvSpPr>
          <p:spPr>
            <a:xfrm>
              <a:off x="-1437" y="7794007"/>
              <a:ext cx="18289905" cy="2484755"/>
            </a:xfrm>
            <a:custGeom>
              <a:avLst/>
              <a:gdLst/>
              <a:ahLst/>
              <a:cxnLst/>
              <a:rect l="l" t="t" r="r" b="b"/>
              <a:pathLst>
                <a:path w="18289905" h="2484754" extrusionOk="0">
                  <a:moveTo>
                    <a:pt x="4521279" y="27318"/>
                  </a:moveTo>
                  <a:lnTo>
                    <a:pt x="3239145" y="210707"/>
                  </a:lnTo>
                  <a:lnTo>
                    <a:pt x="3286644" y="191084"/>
                  </a:lnTo>
                  <a:lnTo>
                    <a:pt x="3383377" y="164418"/>
                  </a:lnTo>
                  <a:lnTo>
                    <a:pt x="4321881" y="30180"/>
                  </a:lnTo>
                  <a:lnTo>
                    <a:pt x="4372729" y="35737"/>
                  </a:lnTo>
                  <a:lnTo>
                    <a:pt x="4470634" y="21733"/>
                  </a:lnTo>
                  <a:lnTo>
                    <a:pt x="4521279" y="27318"/>
                  </a:lnTo>
                  <a:close/>
                </a:path>
                <a:path w="18289905" h="2484754" extrusionOk="0">
                  <a:moveTo>
                    <a:pt x="4620540" y="25950"/>
                  </a:moveTo>
                  <a:lnTo>
                    <a:pt x="3093001" y="244440"/>
                  </a:lnTo>
                  <a:lnTo>
                    <a:pt x="3140518" y="224814"/>
                  </a:lnTo>
                  <a:lnTo>
                    <a:pt x="4570050" y="20342"/>
                  </a:lnTo>
                  <a:lnTo>
                    <a:pt x="4620540" y="25950"/>
                  </a:lnTo>
                  <a:close/>
                </a:path>
                <a:path w="18289905" h="2484754" extrusionOk="0">
                  <a:moveTo>
                    <a:pt x="4827533" y="9172"/>
                  </a:moveTo>
                  <a:lnTo>
                    <a:pt x="2996196" y="271116"/>
                  </a:lnTo>
                  <a:lnTo>
                    <a:pt x="3043692" y="251493"/>
                  </a:lnTo>
                  <a:lnTo>
                    <a:pt x="4774725" y="3896"/>
                  </a:lnTo>
                  <a:lnTo>
                    <a:pt x="4827533" y="9172"/>
                  </a:lnTo>
                  <a:close/>
                </a:path>
                <a:path w="18289905" h="2484754" extrusionOk="0">
                  <a:moveTo>
                    <a:pt x="4930837" y="7225"/>
                  </a:moveTo>
                  <a:lnTo>
                    <a:pt x="2899472" y="297780"/>
                  </a:lnTo>
                  <a:lnTo>
                    <a:pt x="2946921" y="278164"/>
                  </a:lnTo>
                  <a:lnTo>
                    <a:pt x="4878368" y="1901"/>
                  </a:lnTo>
                  <a:lnTo>
                    <a:pt x="4930837" y="7225"/>
                  </a:lnTo>
                  <a:close/>
                </a:path>
                <a:path w="18289905" h="2484754" extrusionOk="0">
                  <a:moveTo>
                    <a:pt x="18288191" y="2484273"/>
                  </a:moveTo>
                  <a:lnTo>
                    <a:pt x="0" y="2482940"/>
                  </a:lnTo>
                  <a:lnTo>
                    <a:pt x="452" y="1905559"/>
                  </a:lnTo>
                  <a:lnTo>
                    <a:pt x="25831" y="1863441"/>
                  </a:lnTo>
                  <a:lnTo>
                    <a:pt x="54785" y="1820812"/>
                  </a:lnTo>
                  <a:lnTo>
                    <a:pt x="133648" y="1758215"/>
                  </a:lnTo>
                  <a:lnTo>
                    <a:pt x="171521" y="1714310"/>
                  </a:lnTo>
                  <a:lnTo>
                    <a:pt x="453586" y="1494356"/>
                  </a:lnTo>
                  <a:lnTo>
                    <a:pt x="496287" y="1475419"/>
                  </a:lnTo>
                  <a:lnTo>
                    <a:pt x="702999" y="1317559"/>
                  </a:lnTo>
                  <a:lnTo>
                    <a:pt x="746570" y="1298498"/>
                  </a:lnTo>
                  <a:lnTo>
                    <a:pt x="830536" y="1235171"/>
                  </a:lnTo>
                  <a:lnTo>
                    <a:pt x="874524" y="1216050"/>
                  </a:lnTo>
                  <a:lnTo>
                    <a:pt x="959314" y="1152605"/>
                  </a:lnTo>
                  <a:lnTo>
                    <a:pt x="1003709" y="1133426"/>
                  </a:lnTo>
                  <a:lnTo>
                    <a:pt x="1089299" y="1069866"/>
                  </a:lnTo>
                  <a:lnTo>
                    <a:pt x="1134089" y="1050631"/>
                  </a:lnTo>
                  <a:lnTo>
                    <a:pt x="1177209" y="1018805"/>
                  </a:lnTo>
                  <a:lnTo>
                    <a:pt x="1222255" y="999532"/>
                  </a:lnTo>
                  <a:lnTo>
                    <a:pt x="1265629" y="967670"/>
                  </a:lnTo>
                  <a:lnTo>
                    <a:pt x="1356348" y="929035"/>
                  </a:lnTo>
                  <a:lnTo>
                    <a:pt x="1400094" y="897120"/>
                  </a:lnTo>
                  <a:lnTo>
                    <a:pt x="1491544" y="858381"/>
                  </a:lnTo>
                  <a:lnTo>
                    <a:pt x="1535650" y="826413"/>
                  </a:lnTo>
                  <a:lnTo>
                    <a:pt x="1627809" y="787573"/>
                  </a:lnTo>
                  <a:lnTo>
                    <a:pt x="1672264" y="755556"/>
                  </a:lnTo>
                  <a:lnTo>
                    <a:pt x="1999141" y="618997"/>
                  </a:lnTo>
                  <a:lnTo>
                    <a:pt x="2044468" y="586855"/>
                  </a:lnTo>
                  <a:lnTo>
                    <a:pt x="2091697" y="567270"/>
                  </a:lnTo>
                  <a:lnTo>
                    <a:pt x="2140826" y="560243"/>
                  </a:lnTo>
                  <a:lnTo>
                    <a:pt x="2467535" y="423708"/>
                  </a:lnTo>
                  <a:lnTo>
                    <a:pt x="2516243" y="416741"/>
                  </a:lnTo>
                  <a:lnTo>
                    <a:pt x="2610316" y="377627"/>
                  </a:lnTo>
                  <a:lnTo>
                    <a:pt x="2659263" y="370625"/>
                  </a:lnTo>
                  <a:lnTo>
                    <a:pt x="2753755" y="331451"/>
                  </a:lnTo>
                  <a:lnTo>
                    <a:pt x="2802882" y="324425"/>
                  </a:lnTo>
                  <a:lnTo>
                    <a:pt x="2850258" y="304819"/>
                  </a:lnTo>
                  <a:lnTo>
                    <a:pt x="4981354" y="0"/>
                  </a:lnTo>
                  <a:lnTo>
                    <a:pt x="5085566" y="10752"/>
                  </a:lnTo>
                  <a:lnTo>
                    <a:pt x="5135686" y="3583"/>
                  </a:lnTo>
                  <a:lnTo>
                    <a:pt x="5342360" y="25339"/>
                  </a:lnTo>
                  <a:lnTo>
                    <a:pt x="5392034" y="18234"/>
                  </a:lnTo>
                  <a:lnTo>
                    <a:pt x="5597455" y="40169"/>
                  </a:lnTo>
                  <a:lnTo>
                    <a:pt x="5749533" y="44075"/>
                  </a:lnTo>
                  <a:lnTo>
                    <a:pt x="5903567" y="60530"/>
                  </a:lnTo>
                  <a:lnTo>
                    <a:pt x="6113756" y="81783"/>
                  </a:lnTo>
                  <a:lnTo>
                    <a:pt x="6166910" y="99839"/>
                  </a:lnTo>
                  <a:lnTo>
                    <a:pt x="6268859" y="110915"/>
                  </a:lnTo>
                  <a:lnTo>
                    <a:pt x="6372225" y="134618"/>
                  </a:lnTo>
                  <a:lnTo>
                    <a:pt x="6423104" y="140170"/>
                  </a:lnTo>
                  <a:lnTo>
                    <a:pt x="6475972" y="158266"/>
                  </a:lnTo>
                  <a:lnTo>
                    <a:pt x="6578030" y="169327"/>
                  </a:lnTo>
                  <a:lnTo>
                    <a:pt x="6630805" y="187437"/>
                  </a:lnTo>
                  <a:lnTo>
                    <a:pt x="6681964" y="192949"/>
                  </a:lnTo>
                  <a:lnTo>
                    <a:pt x="6786262" y="216518"/>
                  </a:lnTo>
                  <a:lnTo>
                    <a:pt x="6888398" y="227568"/>
                  </a:lnTo>
                  <a:lnTo>
                    <a:pt x="6940899" y="245717"/>
                  </a:lnTo>
                  <a:lnTo>
                    <a:pt x="7041120" y="257041"/>
                  </a:lnTo>
                  <a:lnTo>
                    <a:pt x="7142749" y="293821"/>
                  </a:lnTo>
                  <a:lnTo>
                    <a:pt x="7734123" y="465820"/>
                  </a:lnTo>
                  <a:lnTo>
                    <a:pt x="7833612" y="502906"/>
                  </a:lnTo>
                  <a:lnTo>
                    <a:pt x="7881693" y="508858"/>
                  </a:lnTo>
                  <a:lnTo>
                    <a:pt x="8079665" y="583176"/>
                  </a:lnTo>
                  <a:lnTo>
                    <a:pt x="8126448" y="589313"/>
                  </a:lnTo>
                  <a:lnTo>
                    <a:pt x="8221781" y="626994"/>
                  </a:lnTo>
                  <a:lnTo>
                    <a:pt x="8268323" y="645996"/>
                  </a:lnTo>
                  <a:lnTo>
                    <a:pt x="8313976" y="665124"/>
                  </a:lnTo>
                  <a:lnTo>
                    <a:pt x="8644659" y="810264"/>
                  </a:lnTo>
                  <a:lnTo>
                    <a:pt x="8879651" y="904945"/>
                  </a:lnTo>
                  <a:lnTo>
                    <a:pt x="8975476" y="955385"/>
                  </a:lnTo>
                  <a:lnTo>
                    <a:pt x="9398915" y="1125745"/>
                  </a:lnTo>
                  <a:lnTo>
                    <a:pt x="10377992" y="1550191"/>
                  </a:lnTo>
                  <a:lnTo>
                    <a:pt x="10425302" y="1569083"/>
                  </a:lnTo>
                  <a:lnTo>
                    <a:pt x="10470934" y="1575385"/>
                  </a:lnTo>
                  <a:lnTo>
                    <a:pt x="10613839" y="1631920"/>
                  </a:lnTo>
                  <a:lnTo>
                    <a:pt x="10659846" y="1638169"/>
                  </a:lnTo>
                  <a:lnTo>
                    <a:pt x="10803629" y="1694579"/>
                  </a:lnTo>
                  <a:lnTo>
                    <a:pt x="10849846" y="1700797"/>
                  </a:lnTo>
                  <a:lnTo>
                    <a:pt x="10945948" y="1738369"/>
                  </a:lnTo>
                  <a:lnTo>
                    <a:pt x="11040276" y="1763364"/>
                  </a:lnTo>
                  <a:lnTo>
                    <a:pt x="11088322" y="1782150"/>
                  </a:lnTo>
                  <a:lnTo>
                    <a:pt x="11134546" y="1788368"/>
                  </a:lnTo>
                  <a:lnTo>
                    <a:pt x="11230474" y="1825964"/>
                  </a:lnTo>
                  <a:lnTo>
                    <a:pt x="11276562" y="1832201"/>
                  </a:lnTo>
                  <a:lnTo>
                    <a:pt x="11372125" y="1869849"/>
                  </a:lnTo>
                  <a:lnTo>
                    <a:pt x="11407692" y="1877591"/>
                  </a:lnTo>
                  <a:lnTo>
                    <a:pt x="11452547" y="1896834"/>
                  </a:lnTo>
                  <a:lnTo>
                    <a:pt x="11514605" y="1926445"/>
                  </a:lnTo>
                  <a:lnTo>
                    <a:pt x="11550376" y="1934158"/>
                  </a:lnTo>
                  <a:lnTo>
                    <a:pt x="11591926" y="1953874"/>
                  </a:lnTo>
                  <a:lnTo>
                    <a:pt x="11635501" y="1960470"/>
                  </a:lnTo>
                  <a:lnTo>
                    <a:pt x="11684538" y="1979115"/>
                  </a:lnTo>
                  <a:lnTo>
                    <a:pt x="11791175" y="2002350"/>
                  </a:lnTo>
                  <a:lnTo>
                    <a:pt x="11850256" y="2019558"/>
                  </a:lnTo>
                  <a:lnTo>
                    <a:pt x="11912367" y="2036332"/>
                  </a:lnTo>
                  <a:lnTo>
                    <a:pt x="12522648" y="2218456"/>
                  </a:lnTo>
                  <a:lnTo>
                    <a:pt x="13042483" y="2310882"/>
                  </a:lnTo>
                  <a:lnTo>
                    <a:pt x="13298820" y="2351192"/>
                  </a:lnTo>
                  <a:lnTo>
                    <a:pt x="13347356" y="2369909"/>
                  </a:lnTo>
                  <a:lnTo>
                    <a:pt x="13538926" y="2393825"/>
                  </a:lnTo>
                  <a:lnTo>
                    <a:pt x="13586076" y="2387080"/>
                  </a:lnTo>
                  <a:lnTo>
                    <a:pt x="13735142" y="2404247"/>
                  </a:lnTo>
                  <a:lnTo>
                    <a:pt x="13783812" y="2397285"/>
                  </a:lnTo>
                  <a:lnTo>
                    <a:pt x="14039904" y="2424802"/>
                  </a:lnTo>
                  <a:lnTo>
                    <a:pt x="14090028" y="2417632"/>
                  </a:lnTo>
                  <a:lnTo>
                    <a:pt x="14300495" y="2438845"/>
                  </a:lnTo>
                  <a:lnTo>
                    <a:pt x="14351900" y="2431492"/>
                  </a:lnTo>
                  <a:lnTo>
                    <a:pt x="14405271" y="2436688"/>
                  </a:lnTo>
                  <a:lnTo>
                    <a:pt x="14508981" y="2421854"/>
                  </a:lnTo>
                  <a:lnTo>
                    <a:pt x="14562950" y="2426964"/>
                  </a:lnTo>
                  <a:lnTo>
                    <a:pt x="14615354" y="2419468"/>
                  </a:lnTo>
                  <a:lnTo>
                    <a:pt x="14669805" y="2424509"/>
                  </a:lnTo>
                  <a:lnTo>
                    <a:pt x="14765014" y="2410891"/>
                  </a:lnTo>
                  <a:lnTo>
                    <a:pt x="14814703" y="2416613"/>
                  </a:lnTo>
                  <a:lnTo>
                    <a:pt x="14910915" y="2402851"/>
                  </a:lnTo>
                  <a:lnTo>
                    <a:pt x="14960977" y="2408520"/>
                  </a:lnTo>
                  <a:lnTo>
                    <a:pt x="15009307" y="2401607"/>
                  </a:lnTo>
                  <a:lnTo>
                    <a:pt x="15059474" y="2407261"/>
                  </a:lnTo>
                  <a:lnTo>
                    <a:pt x="18288694" y="1945372"/>
                  </a:lnTo>
                  <a:lnTo>
                    <a:pt x="18288191" y="2484273"/>
                  </a:lnTo>
                  <a:close/>
                </a:path>
                <a:path w="18289905" h="2484754" extrusionOk="0">
                  <a:moveTo>
                    <a:pt x="18288694" y="1945372"/>
                  </a:moveTo>
                  <a:lnTo>
                    <a:pt x="15565053" y="2334946"/>
                  </a:lnTo>
                  <a:lnTo>
                    <a:pt x="15614487" y="2315046"/>
                  </a:lnTo>
                  <a:lnTo>
                    <a:pt x="15819311" y="2285749"/>
                  </a:lnTo>
                  <a:lnTo>
                    <a:pt x="15868647" y="2265863"/>
                  </a:lnTo>
                  <a:lnTo>
                    <a:pt x="15970766" y="2251256"/>
                  </a:lnTo>
                  <a:lnTo>
                    <a:pt x="16019935" y="2231394"/>
                  </a:lnTo>
                  <a:lnTo>
                    <a:pt x="16121639" y="2216847"/>
                  </a:lnTo>
                  <a:lnTo>
                    <a:pt x="16170559" y="2197021"/>
                  </a:lnTo>
                  <a:lnTo>
                    <a:pt x="16221178" y="2189781"/>
                  </a:lnTo>
                  <a:lnTo>
                    <a:pt x="16269888" y="2169984"/>
                  </a:lnTo>
                  <a:lnTo>
                    <a:pt x="16320277" y="2162777"/>
                  </a:lnTo>
                  <a:lnTo>
                    <a:pt x="16368741" y="2143015"/>
                  </a:lnTo>
                  <a:lnTo>
                    <a:pt x="16418865" y="2135846"/>
                  </a:lnTo>
                  <a:lnTo>
                    <a:pt x="16467046" y="2116125"/>
                  </a:lnTo>
                  <a:lnTo>
                    <a:pt x="16516871" y="2108999"/>
                  </a:lnTo>
                  <a:lnTo>
                    <a:pt x="16612423" y="2069673"/>
                  </a:lnTo>
                  <a:lnTo>
                    <a:pt x="16661729" y="2062620"/>
                  </a:lnTo>
                  <a:lnTo>
                    <a:pt x="16803071" y="2003916"/>
                  </a:lnTo>
                  <a:lnTo>
                    <a:pt x="16851560" y="1996980"/>
                  </a:lnTo>
                  <a:lnTo>
                    <a:pt x="17035963" y="1919287"/>
                  </a:lnTo>
                  <a:lnTo>
                    <a:pt x="17103701" y="1896769"/>
                  </a:lnTo>
                  <a:lnTo>
                    <a:pt x="17168434" y="1861852"/>
                  </a:lnTo>
                  <a:lnTo>
                    <a:pt x="17233769" y="1839677"/>
                  </a:lnTo>
                  <a:lnTo>
                    <a:pt x="17296118" y="1805101"/>
                  </a:lnTo>
                  <a:lnTo>
                    <a:pt x="17359090" y="1783264"/>
                  </a:lnTo>
                  <a:lnTo>
                    <a:pt x="17477952" y="1714946"/>
                  </a:lnTo>
                  <a:lnTo>
                    <a:pt x="17537459" y="1693605"/>
                  </a:lnTo>
                  <a:lnTo>
                    <a:pt x="17594033" y="1659855"/>
                  </a:lnTo>
                  <a:lnTo>
                    <a:pt x="17651281" y="1638837"/>
                  </a:lnTo>
                  <a:lnTo>
                    <a:pt x="17758851" y="1572134"/>
                  </a:lnTo>
                  <a:lnTo>
                    <a:pt x="17812790" y="1551589"/>
                  </a:lnTo>
                  <a:lnTo>
                    <a:pt x="17913834" y="1485820"/>
                  </a:lnTo>
                  <a:lnTo>
                    <a:pt x="17964557" y="1465735"/>
                  </a:lnTo>
                  <a:lnTo>
                    <a:pt x="18012431" y="1433229"/>
                  </a:lnTo>
                  <a:lnTo>
                    <a:pt x="18061061" y="1413444"/>
                  </a:lnTo>
                  <a:lnTo>
                    <a:pt x="18106863" y="1381234"/>
                  </a:lnTo>
                  <a:lnTo>
                    <a:pt x="18151645" y="1349171"/>
                  </a:lnTo>
                  <a:lnTo>
                    <a:pt x="18197216" y="1329823"/>
                  </a:lnTo>
                  <a:lnTo>
                    <a:pt x="18239989" y="1298047"/>
                  </a:lnTo>
                  <a:lnTo>
                    <a:pt x="18283571" y="1278984"/>
                  </a:lnTo>
                  <a:lnTo>
                    <a:pt x="18289317" y="1278162"/>
                  </a:lnTo>
                  <a:lnTo>
                    <a:pt x="18288694" y="1945372"/>
                  </a:lnTo>
                  <a:close/>
                </a:path>
              </a:pathLst>
            </a:custGeom>
            <a:solidFill>
              <a:srgbClr val="3F7D6A">
                <a:alpha val="9803"/>
              </a:srgbClr>
            </a:solidFill>
            <a:ln>
              <a:noFill/>
            </a:ln>
          </p:spPr>
          <p:txBody>
            <a:bodyPr spcFirstLastPara="1" wrap="square" lIns="0" tIns="0" rIns="0" bIns="0" anchor="t" anchorCtr="0">
              <a:noAutofit/>
            </a:bodyPr>
            <a:lstStyle/>
            <a:p>
              <a:endParaRPr sz="1200"/>
            </a:p>
          </p:txBody>
        </p:sp>
        <p:pic>
          <p:nvPicPr>
            <p:cNvPr id="205" name="Google Shape;205;p14"/>
            <p:cNvPicPr preferRelativeResize="0"/>
            <p:nvPr/>
          </p:nvPicPr>
          <p:blipFill rotWithShape="1">
            <a:blip r:embed="rId9">
              <a:alphaModFix/>
            </a:blip>
            <a:srcRect/>
            <a:stretch/>
          </p:blipFill>
          <p:spPr>
            <a:xfrm>
              <a:off x="14571995" y="6104616"/>
              <a:ext cx="3716004" cy="3853097"/>
            </a:xfrm>
            <a:prstGeom prst="rect">
              <a:avLst/>
            </a:prstGeom>
            <a:noFill/>
            <a:ln>
              <a:noFill/>
            </a:ln>
          </p:spPr>
        </p:pic>
      </p:grpSp>
      <p:pic>
        <p:nvPicPr>
          <p:cNvPr id="206" name="Google Shape;206;p14"/>
          <p:cNvPicPr preferRelativeResize="0"/>
          <p:nvPr/>
        </p:nvPicPr>
        <p:blipFill rotWithShape="1">
          <a:blip r:embed="rId10">
            <a:alphaModFix/>
          </a:blip>
          <a:srcRect/>
          <a:stretch/>
        </p:blipFill>
        <p:spPr>
          <a:xfrm>
            <a:off x="10232549" y="311847"/>
            <a:ext cx="1447799" cy="3206749"/>
          </a:xfrm>
          <a:prstGeom prst="rect">
            <a:avLst/>
          </a:prstGeom>
          <a:noFill/>
          <a:ln>
            <a:noFill/>
          </a:ln>
        </p:spPr>
      </p:pic>
      <p:sp>
        <p:nvSpPr>
          <p:cNvPr id="207" name="Google Shape;207;p14"/>
          <p:cNvSpPr txBox="1">
            <a:spLocks noGrp="1"/>
          </p:cNvSpPr>
          <p:nvPr>
            <p:ph type="title" idx="4294967295"/>
          </p:nvPr>
        </p:nvSpPr>
        <p:spPr>
          <a:xfrm>
            <a:off x="2621508" y="921669"/>
            <a:ext cx="5580063" cy="936625"/>
          </a:xfrm>
          <a:prstGeom prst="rect">
            <a:avLst/>
          </a:prstGeom>
          <a:noFill/>
          <a:ln>
            <a:noFill/>
          </a:ln>
        </p:spPr>
        <p:txBody>
          <a:bodyPr spcFirstLastPara="1" vert="horz" wrap="square" lIns="0" tIns="8467" rIns="0" bIns="0" rtlCol="0" anchor="t" anchorCtr="0">
            <a:spAutoFit/>
          </a:bodyPr>
          <a:lstStyle/>
          <a:p>
            <a:pPr marL="8467" marR="3387">
              <a:lnSpc>
                <a:spcPct val="115900"/>
              </a:lnSpc>
            </a:pPr>
            <a:r>
              <a:rPr lang="es-ES" sz="2600" b="1" dirty="0" err="1">
                <a:latin typeface="Montserrat" panose="00000500000000000000" pitchFamily="2" charset="0"/>
              </a:rPr>
              <a:t>Collective</a:t>
            </a:r>
            <a:r>
              <a:rPr lang="es-ES" sz="2600" b="1" dirty="0">
                <a:latin typeface="Montserrat" panose="00000500000000000000" pitchFamily="2" charset="0"/>
              </a:rPr>
              <a:t> </a:t>
            </a:r>
            <a:r>
              <a:rPr lang="es-ES" sz="2600" b="1" dirty="0" err="1">
                <a:latin typeface="Montserrat" panose="00000500000000000000" pitchFamily="2" charset="0"/>
              </a:rPr>
              <a:t>rights</a:t>
            </a:r>
            <a:r>
              <a:rPr lang="es-ES" sz="2600" b="1" dirty="0">
                <a:latin typeface="Montserrat" panose="00000500000000000000" pitchFamily="2" charset="0"/>
              </a:rPr>
              <a:t> </a:t>
            </a:r>
            <a:r>
              <a:rPr lang="es-ES" sz="2600" b="1" dirty="0" err="1">
                <a:latin typeface="Montserrat" panose="00000500000000000000" pitchFamily="2" charset="0"/>
              </a:rPr>
              <a:t>of</a:t>
            </a:r>
            <a:r>
              <a:rPr lang="es-ES" sz="2600" b="1" dirty="0">
                <a:latin typeface="Montserrat" panose="00000500000000000000" pitchFamily="2" charset="0"/>
              </a:rPr>
              <a:t> </a:t>
            </a:r>
            <a:r>
              <a:rPr lang="es-ES" sz="2600" b="1" dirty="0" err="1">
                <a:latin typeface="Montserrat" panose="00000500000000000000" pitchFamily="2" charset="0"/>
              </a:rPr>
              <a:t>indigenous</a:t>
            </a:r>
            <a:r>
              <a:rPr lang="es-ES" sz="2600" b="1" dirty="0">
                <a:latin typeface="Montserrat" panose="00000500000000000000" pitchFamily="2" charset="0"/>
              </a:rPr>
              <a:t> </a:t>
            </a:r>
            <a:r>
              <a:rPr lang="es-ES" sz="2600" b="1" dirty="0" err="1">
                <a:latin typeface="Montserrat" panose="00000500000000000000" pitchFamily="2" charset="0"/>
              </a:rPr>
              <a:t>peoples</a:t>
            </a:r>
            <a:endParaRPr sz="2600" b="1" dirty="0">
              <a:latin typeface="Montserrat" panose="000005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3" name="Google Shape;213;p15"/>
          <p:cNvPicPr preferRelativeResize="0"/>
          <p:nvPr/>
        </p:nvPicPr>
        <p:blipFill rotWithShape="1">
          <a:blip r:embed="rId3">
            <a:alphaModFix/>
          </a:blip>
          <a:srcRect/>
          <a:stretch/>
        </p:blipFill>
        <p:spPr>
          <a:xfrm>
            <a:off x="1151939" y="945738"/>
            <a:ext cx="3314657" cy="6858000"/>
          </a:xfrm>
          <a:prstGeom prst="rect">
            <a:avLst/>
          </a:prstGeom>
          <a:noFill/>
          <a:ln>
            <a:noFill/>
          </a:ln>
        </p:spPr>
      </p:pic>
      <p:sp>
        <p:nvSpPr>
          <p:cNvPr id="214" name="Google Shape;214;p15"/>
          <p:cNvSpPr txBox="1"/>
          <p:nvPr/>
        </p:nvSpPr>
        <p:spPr>
          <a:xfrm>
            <a:off x="1104706" y="4043941"/>
            <a:ext cx="5319465" cy="1559952"/>
          </a:xfrm>
          <a:prstGeom prst="rect">
            <a:avLst/>
          </a:prstGeom>
          <a:noFill/>
          <a:ln>
            <a:noFill/>
          </a:ln>
        </p:spPr>
        <p:txBody>
          <a:bodyPr spcFirstLastPara="1" wrap="square" lIns="0" tIns="82550" rIns="0" bIns="0" anchor="t" anchorCtr="0">
            <a:spAutoFit/>
          </a:bodyPr>
          <a:lstStyle/>
          <a:p>
            <a:pPr marL="8467" marR="3387">
              <a:lnSpc>
                <a:spcPct val="118833"/>
              </a:lnSpc>
            </a:pPr>
            <a:r>
              <a:rPr lang="es-ES" sz="2600" b="1" dirty="0">
                <a:latin typeface="Montserrat" panose="00000500000000000000" pitchFamily="2" charset="0"/>
                <a:ea typeface="Arial Black"/>
                <a:cs typeface="Arial Black"/>
                <a:sym typeface="Arial Black"/>
              </a:rPr>
              <a:t>CONVENTION 169 OF THE INTERNATIONAL LABOR ORGANIZATION</a:t>
            </a:r>
            <a:endParaRPr sz="2600" b="1" dirty="0">
              <a:latin typeface="Montserrat" panose="00000500000000000000" pitchFamily="2" charset="0"/>
              <a:ea typeface="Arial Black"/>
              <a:cs typeface="Arial Black"/>
              <a:sym typeface="Arial Black"/>
            </a:endParaRPr>
          </a:p>
        </p:txBody>
      </p:sp>
      <p:sp>
        <p:nvSpPr>
          <p:cNvPr id="215" name="Google Shape;215;p15"/>
          <p:cNvSpPr txBox="1">
            <a:spLocks noGrp="1"/>
          </p:cNvSpPr>
          <p:nvPr>
            <p:ph type="title"/>
          </p:nvPr>
        </p:nvSpPr>
        <p:spPr>
          <a:xfrm>
            <a:off x="7304291" y="1609687"/>
            <a:ext cx="4058728" cy="2749009"/>
          </a:xfrm>
          <a:prstGeom prst="rect">
            <a:avLst/>
          </a:prstGeom>
          <a:noFill/>
          <a:ln>
            <a:noFill/>
          </a:ln>
        </p:spPr>
        <p:txBody>
          <a:bodyPr spcFirstLastPara="1" vert="horz" wrap="square" lIns="0" tIns="8467" rIns="0" bIns="0" rtlCol="0" anchor="t" anchorCtr="0">
            <a:spAutoFit/>
          </a:bodyPr>
          <a:lstStyle/>
          <a:p>
            <a:pPr marL="8467"/>
            <a:r>
              <a:rPr lang="es-ES" sz="2600" b="1" dirty="0" err="1">
                <a:latin typeface="Montserrat" panose="00000500000000000000" pitchFamily="2" charset="0"/>
              </a:rPr>
              <a:t>What</a:t>
            </a:r>
            <a:r>
              <a:rPr lang="es-ES" sz="2600" b="1" dirty="0">
                <a:latin typeface="Montserrat" panose="00000500000000000000" pitchFamily="2" charset="0"/>
              </a:rPr>
              <a:t> </a:t>
            </a:r>
            <a:r>
              <a:rPr lang="es-ES" sz="2600" b="1" dirty="0" err="1">
                <a:latin typeface="Montserrat" panose="00000500000000000000" pitchFamily="2" charset="0"/>
              </a:rPr>
              <a:t>is</a:t>
            </a:r>
            <a:r>
              <a:rPr lang="es-ES" sz="2600" b="1" dirty="0">
                <a:latin typeface="Montserrat" panose="00000500000000000000" pitchFamily="2" charset="0"/>
              </a:rPr>
              <a:t> </a:t>
            </a:r>
            <a:r>
              <a:rPr lang="es-ES" sz="2600" b="1" dirty="0" err="1">
                <a:latin typeface="Montserrat" panose="00000500000000000000" pitchFamily="2" charset="0"/>
              </a:rPr>
              <a:t>it</a:t>
            </a:r>
            <a:r>
              <a:rPr lang="es-ES" sz="2600" b="1" dirty="0">
                <a:latin typeface="Montserrat" panose="00000500000000000000" pitchFamily="2" charset="0"/>
              </a:rPr>
              <a:t>?</a:t>
            </a:r>
            <a:endParaRPr sz="2600" b="1" dirty="0">
              <a:latin typeface="Montserrat" panose="00000500000000000000" pitchFamily="2" charset="0"/>
            </a:endParaRPr>
          </a:p>
        </p:txBody>
      </p:sp>
      <p:graphicFrame>
        <p:nvGraphicFramePr>
          <p:cNvPr id="2" name="Diagrama 1">
            <a:extLst>
              <a:ext uri="{FF2B5EF4-FFF2-40B4-BE49-F238E27FC236}">
                <a16:creationId xmlns:a16="http://schemas.microsoft.com/office/drawing/2014/main" id="{1104DA9B-91C8-4CAD-8DEF-2E9711446680}"/>
              </a:ext>
            </a:extLst>
          </p:cNvPr>
          <p:cNvGraphicFramePr/>
          <p:nvPr>
            <p:extLst>
              <p:ext uri="{D42A27DB-BD31-4B8C-83A1-F6EECF244321}">
                <p14:modId xmlns:p14="http://schemas.microsoft.com/office/powerpoint/2010/main" val="2003877855"/>
              </p:ext>
            </p:extLst>
          </p:nvPr>
        </p:nvGraphicFramePr>
        <p:xfrm>
          <a:off x="7304291" y="2975810"/>
          <a:ext cx="4101646" cy="1676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idx="4294967295"/>
          </p:nvPr>
        </p:nvSpPr>
        <p:spPr>
          <a:xfrm>
            <a:off x="0" y="871538"/>
            <a:ext cx="9424988" cy="928687"/>
          </a:xfrm>
          <a:prstGeom prst="rect">
            <a:avLst/>
          </a:prstGeom>
          <a:noFill/>
          <a:ln>
            <a:noFill/>
          </a:ln>
        </p:spPr>
        <p:txBody>
          <a:bodyPr spcFirstLastPara="1" vert="horz" wrap="square" lIns="0" tIns="8467" rIns="0" bIns="0" rtlCol="0" anchor="t" anchorCtr="0">
            <a:spAutoFit/>
          </a:bodyPr>
          <a:lstStyle/>
          <a:p>
            <a:pPr marL="3939314" marR="3387" indent="-3931270">
              <a:lnSpc>
                <a:spcPct val="115100"/>
              </a:lnSpc>
            </a:pPr>
            <a:r>
              <a:rPr lang="es-ES" sz="2600" b="1" dirty="0">
                <a:latin typeface="Montserrat" panose="00000500000000000000" pitchFamily="2" charset="0"/>
              </a:rPr>
              <a:t>CONVENTION 169 OF THE INTERNATIONAL LABOR ORGANIZATION</a:t>
            </a:r>
            <a:endParaRPr sz="2600" b="1" dirty="0">
              <a:latin typeface="Montserrat" panose="00000500000000000000" pitchFamily="2" charset="0"/>
            </a:endParaRPr>
          </a:p>
        </p:txBody>
      </p:sp>
      <p:grpSp>
        <p:nvGrpSpPr>
          <p:cNvPr id="222" name="Google Shape;222;p16"/>
          <p:cNvGrpSpPr/>
          <p:nvPr/>
        </p:nvGrpSpPr>
        <p:grpSpPr>
          <a:xfrm>
            <a:off x="0" y="78"/>
            <a:ext cx="4555058" cy="3023968"/>
            <a:chOff x="0" y="117"/>
            <a:chExt cx="6832587" cy="4535952"/>
          </a:xfrm>
        </p:grpSpPr>
        <p:sp>
          <p:nvSpPr>
            <p:cNvPr id="223" name="Google Shape;223;p16"/>
            <p:cNvSpPr/>
            <p:nvPr/>
          </p:nvSpPr>
          <p:spPr>
            <a:xfrm>
              <a:off x="0" y="117"/>
              <a:ext cx="4029075" cy="3567429"/>
            </a:xfrm>
            <a:custGeom>
              <a:avLst/>
              <a:gdLst/>
              <a:ahLst/>
              <a:cxnLst/>
              <a:rect l="l" t="t" r="r" b="b"/>
              <a:pathLst>
                <a:path w="4029075" h="3567429" extrusionOk="0">
                  <a:moveTo>
                    <a:pt x="0" y="0"/>
                  </a:moveTo>
                  <a:lnTo>
                    <a:pt x="4028777" y="0"/>
                  </a:lnTo>
                  <a:lnTo>
                    <a:pt x="4023062" y="64361"/>
                  </a:lnTo>
                  <a:lnTo>
                    <a:pt x="4015260" y="124923"/>
                  </a:lnTo>
                  <a:lnTo>
                    <a:pt x="4005447" y="181822"/>
                  </a:lnTo>
                  <a:lnTo>
                    <a:pt x="3993698" y="235193"/>
                  </a:lnTo>
                  <a:lnTo>
                    <a:pt x="3980089" y="285171"/>
                  </a:lnTo>
                  <a:lnTo>
                    <a:pt x="3964697" y="331893"/>
                  </a:lnTo>
                  <a:lnTo>
                    <a:pt x="3947597" y="375494"/>
                  </a:lnTo>
                  <a:lnTo>
                    <a:pt x="3928864" y="416110"/>
                  </a:lnTo>
                  <a:lnTo>
                    <a:pt x="3908576" y="453876"/>
                  </a:lnTo>
                  <a:lnTo>
                    <a:pt x="3886807" y="488929"/>
                  </a:lnTo>
                  <a:lnTo>
                    <a:pt x="3863634" y="521403"/>
                  </a:lnTo>
                  <a:lnTo>
                    <a:pt x="3839132" y="551435"/>
                  </a:lnTo>
                  <a:lnTo>
                    <a:pt x="3786446" y="604713"/>
                  </a:lnTo>
                  <a:lnTo>
                    <a:pt x="3729357" y="649849"/>
                  </a:lnTo>
                  <a:lnTo>
                    <a:pt x="3668471" y="687928"/>
                  </a:lnTo>
                  <a:lnTo>
                    <a:pt x="3604395" y="720036"/>
                  </a:lnTo>
                  <a:lnTo>
                    <a:pt x="3537736" y="747258"/>
                  </a:lnTo>
                  <a:lnTo>
                    <a:pt x="3469102" y="770679"/>
                  </a:lnTo>
                  <a:lnTo>
                    <a:pt x="3399099" y="791385"/>
                  </a:lnTo>
                  <a:lnTo>
                    <a:pt x="3186947" y="848063"/>
                  </a:lnTo>
                  <a:lnTo>
                    <a:pt x="3152072" y="858140"/>
                  </a:lnTo>
                  <a:lnTo>
                    <a:pt x="3083421" y="880058"/>
                  </a:lnTo>
                  <a:lnTo>
                    <a:pt x="3016740" y="905230"/>
                  </a:lnTo>
                  <a:lnTo>
                    <a:pt x="2952636" y="934741"/>
                  </a:lnTo>
                  <a:lnTo>
                    <a:pt x="2891715" y="969677"/>
                  </a:lnTo>
                  <a:lnTo>
                    <a:pt x="2858991" y="992150"/>
                  </a:lnTo>
                  <a:lnTo>
                    <a:pt x="2829005" y="1016233"/>
                  </a:lnTo>
                  <a:lnTo>
                    <a:pt x="2776538" y="1068923"/>
                  </a:lnTo>
                  <a:lnTo>
                    <a:pt x="2732908" y="1127148"/>
                  </a:lnTo>
                  <a:lnTo>
                    <a:pt x="2696706" y="1190307"/>
                  </a:lnTo>
                  <a:lnTo>
                    <a:pt x="2666525" y="1257801"/>
                  </a:lnTo>
                  <a:lnTo>
                    <a:pt x="2640958" y="1329030"/>
                  </a:lnTo>
                  <a:lnTo>
                    <a:pt x="2629465" y="1365858"/>
                  </a:lnTo>
                  <a:lnTo>
                    <a:pt x="2618598" y="1403394"/>
                  </a:lnTo>
                  <a:lnTo>
                    <a:pt x="2608181" y="1441565"/>
                  </a:lnTo>
                  <a:lnTo>
                    <a:pt x="2598037" y="1480295"/>
                  </a:lnTo>
                  <a:lnTo>
                    <a:pt x="2587992" y="1519508"/>
                  </a:lnTo>
                  <a:lnTo>
                    <a:pt x="2577868" y="1559130"/>
                  </a:lnTo>
                  <a:lnTo>
                    <a:pt x="2567491" y="1599087"/>
                  </a:lnTo>
                  <a:lnTo>
                    <a:pt x="2556684" y="1639303"/>
                  </a:lnTo>
                  <a:lnTo>
                    <a:pt x="2545271" y="1679702"/>
                  </a:lnTo>
                  <a:lnTo>
                    <a:pt x="2533077" y="1720211"/>
                  </a:lnTo>
                  <a:lnTo>
                    <a:pt x="2519925" y="1760754"/>
                  </a:lnTo>
                  <a:lnTo>
                    <a:pt x="2505640" y="1801256"/>
                  </a:lnTo>
                  <a:lnTo>
                    <a:pt x="2490045" y="1841642"/>
                  </a:lnTo>
                  <a:lnTo>
                    <a:pt x="2472965" y="1881838"/>
                  </a:lnTo>
                  <a:lnTo>
                    <a:pt x="2454224" y="1921767"/>
                  </a:lnTo>
                  <a:lnTo>
                    <a:pt x="2433645" y="1961356"/>
                  </a:lnTo>
                  <a:lnTo>
                    <a:pt x="2411054" y="2000530"/>
                  </a:lnTo>
                  <a:lnTo>
                    <a:pt x="2386274" y="2039213"/>
                  </a:lnTo>
                  <a:lnTo>
                    <a:pt x="2359129" y="2077330"/>
                  </a:lnTo>
                  <a:lnTo>
                    <a:pt x="2329443" y="2114806"/>
                  </a:lnTo>
                  <a:lnTo>
                    <a:pt x="2297040" y="2151567"/>
                  </a:lnTo>
                  <a:lnTo>
                    <a:pt x="2261745" y="2187538"/>
                  </a:lnTo>
                  <a:lnTo>
                    <a:pt x="2223381" y="2222643"/>
                  </a:lnTo>
                  <a:lnTo>
                    <a:pt x="2181773" y="2256807"/>
                  </a:lnTo>
                  <a:lnTo>
                    <a:pt x="2125285" y="2300241"/>
                  </a:lnTo>
                  <a:lnTo>
                    <a:pt x="2069962" y="2339624"/>
                  </a:lnTo>
                  <a:lnTo>
                    <a:pt x="2015781" y="2375183"/>
                  </a:lnTo>
                  <a:lnTo>
                    <a:pt x="1962719" y="2407141"/>
                  </a:lnTo>
                  <a:lnTo>
                    <a:pt x="1910754" y="2435725"/>
                  </a:lnTo>
                  <a:lnTo>
                    <a:pt x="1859861" y="2461159"/>
                  </a:lnTo>
                  <a:lnTo>
                    <a:pt x="1810019" y="2483669"/>
                  </a:lnTo>
                  <a:lnTo>
                    <a:pt x="1761205" y="2503480"/>
                  </a:lnTo>
                  <a:lnTo>
                    <a:pt x="1713395" y="2520818"/>
                  </a:lnTo>
                  <a:lnTo>
                    <a:pt x="1666566" y="2535907"/>
                  </a:lnTo>
                  <a:lnTo>
                    <a:pt x="1620697" y="2548972"/>
                  </a:lnTo>
                  <a:lnTo>
                    <a:pt x="1575764" y="2560239"/>
                  </a:lnTo>
                  <a:lnTo>
                    <a:pt x="1531744" y="2569934"/>
                  </a:lnTo>
                  <a:lnTo>
                    <a:pt x="1488614" y="2578280"/>
                  </a:lnTo>
                  <a:lnTo>
                    <a:pt x="1446352" y="2585504"/>
                  </a:lnTo>
                  <a:lnTo>
                    <a:pt x="1404934" y="2591831"/>
                  </a:lnTo>
                  <a:lnTo>
                    <a:pt x="1209712" y="2617887"/>
                  </a:lnTo>
                  <a:lnTo>
                    <a:pt x="1172881" y="2623559"/>
                  </a:lnTo>
                  <a:lnTo>
                    <a:pt x="1101250" y="2637166"/>
                  </a:lnTo>
                  <a:lnTo>
                    <a:pt x="1032173" y="2655291"/>
                  </a:lnTo>
                  <a:lnTo>
                    <a:pt x="955286" y="2685250"/>
                  </a:lnTo>
                  <a:lnTo>
                    <a:pt x="915386" y="2708013"/>
                  </a:lnTo>
                  <a:lnTo>
                    <a:pt x="878551" y="2734526"/>
                  </a:lnTo>
                  <a:lnTo>
                    <a:pt x="844496" y="2764410"/>
                  </a:lnTo>
                  <a:lnTo>
                    <a:pt x="812933" y="2797291"/>
                  </a:lnTo>
                  <a:lnTo>
                    <a:pt x="783579" y="2832790"/>
                  </a:lnTo>
                  <a:lnTo>
                    <a:pt x="756147" y="2870531"/>
                  </a:lnTo>
                  <a:lnTo>
                    <a:pt x="730351" y="2910139"/>
                  </a:lnTo>
                  <a:lnTo>
                    <a:pt x="705905" y="2951235"/>
                  </a:lnTo>
                  <a:lnTo>
                    <a:pt x="682525" y="2993445"/>
                  </a:lnTo>
                  <a:lnTo>
                    <a:pt x="659924" y="3036390"/>
                  </a:lnTo>
                  <a:lnTo>
                    <a:pt x="637816" y="3079694"/>
                  </a:lnTo>
                  <a:lnTo>
                    <a:pt x="615916" y="3122981"/>
                  </a:lnTo>
                  <a:lnTo>
                    <a:pt x="593938" y="3165874"/>
                  </a:lnTo>
                  <a:lnTo>
                    <a:pt x="571596" y="3207996"/>
                  </a:lnTo>
                  <a:lnTo>
                    <a:pt x="548606" y="3248972"/>
                  </a:lnTo>
                  <a:lnTo>
                    <a:pt x="524680" y="3288423"/>
                  </a:lnTo>
                  <a:lnTo>
                    <a:pt x="499533" y="3325975"/>
                  </a:lnTo>
                  <a:lnTo>
                    <a:pt x="472880" y="3361249"/>
                  </a:lnTo>
                  <a:lnTo>
                    <a:pt x="444435" y="3393869"/>
                  </a:lnTo>
                  <a:lnTo>
                    <a:pt x="304376" y="3493975"/>
                  </a:lnTo>
                  <a:lnTo>
                    <a:pt x="159448" y="3545381"/>
                  </a:lnTo>
                  <a:lnTo>
                    <a:pt x="45904" y="3564320"/>
                  </a:lnTo>
                  <a:lnTo>
                    <a:pt x="0" y="3567026"/>
                  </a:lnTo>
                  <a:lnTo>
                    <a:pt x="0" y="0"/>
                  </a:lnTo>
                  <a:close/>
                </a:path>
              </a:pathLst>
            </a:custGeom>
            <a:solidFill>
              <a:srgbClr val="3F7D6A">
                <a:alpha val="9803"/>
              </a:srgbClr>
            </a:solidFill>
            <a:ln>
              <a:noFill/>
            </a:ln>
          </p:spPr>
          <p:txBody>
            <a:bodyPr spcFirstLastPara="1" wrap="square" lIns="0" tIns="0" rIns="0" bIns="0" anchor="t" anchorCtr="0">
              <a:noAutofit/>
            </a:bodyPr>
            <a:lstStyle/>
            <a:p>
              <a:endParaRPr sz="1200"/>
            </a:p>
          </p:txBody>
        </p:sp>
        <p:sp>
          <p:nvSpPr>
            <p:cNvPr id="224" name="Google Shape;224;p16"/>
            <p:cNvSpPr/>
            <p:nvPr/>
          </p:nvSpPr>
          <p:spPr>
            <a:xfrm>
              <a:off x="465442" y="3234954"/>
              <a:ext cx="6367145" cy="1301115"/>
            </a:xfrm>
            <a:custGeom>
              <a:avLst/>
              <a:gdLst/>
              <a:ahLst/>
              <a:cxnLst/>
              <a:rect l="l" t="t" r="r" b="b"/>
              <a:pathLst>
                <a:path w="6367145" h="1301114" extrusionOk="0">
                  <a:moveTo>
                    <a:pt x="5882223" y="1300770"/>
                  </a:moveTo>
                  <a:lnTo>
                    <a:pt x="485769" y="1300770"/>
                  </a:lnTo>
                  <a:lnTo>
                    <a:pt x="437762" y="1298393"/>
                  </a:lnTo>
                  <a:lnTo>
                    <a:pt x="390562" y="1291350"/>
                  </a:lnTo>
                  <a:lnTo>
                    <a:pt x="344494" y="1279772"/>
                  </a:lnTo>
                  <a:lnTo>
                    <a:pt x="299876" y="1263793"/>
                  </a:lnTo>
                  <a:lnTo>
                    <a:pt x="257028" y="1243543"/>
                  </a:lnTo>
                  <a:lnTo>
                    <a:pt x="216266" y="1219154"/>
                  </a:lnTo>
                  <a:lnTo>
                    <a:pt x="177911" y="1190759"/>
                  </a:lnTo>
                  <a:lnTo>
                    <a:pt x="142280" y="1158490"/>
                  </a:lnTo>
                  <a:lnTo>
                    <a:pt x="110010" y="1122858"/>
                  </a:lnTo>
                  <a:lnTo>
                    <a:pt x="81615" y="1084503"/>
                  </a:lnTo>
                  <a:lnTo>
                    <a:pt x="57227" y="1043742"/>
                  </a:lnTo>
                  <a:lnTo>
                    <a:pt x="36977" y="1000893"/>
                  </a:lnTo>
                  <a:lnTo>
                    <a:pt x="20997" y="956275"/>
                  </a:lnTo>
                  <a:lnTo>
                    <a:pt x="9420" y="910207"/>
                  </a:lnTo>
                  <a:lnTo>
                    <a:pt x="2377" y="863008"/>
                  </a:lnTo>
                  <a:lnTo>
                    <a:pt x="0" y="814995"/>
                  </a:lnTo>
                  <a:lnTo>
                    <a:pt x="0" y="485775"/>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5" y="0"/>
                  </a:lnTo>
                  <a:lnTo>
                    <a:pt x="5882217" y="0"/>
                  </a:lnTo>
                  <a:lnTo>
                    <a:pt x="5930230" y="2377"/>
                  </a:lnTo>
                  <a:lnTo>
                    <a:pt x="5977430" y="9420"/>
                  </a:lnTo>
                  <a:lnTo>
                    <a:pt x="6023498" y="20997"/>
                  </a:lnTo>
                  <a:lnTo>
                    <a:pt x="6068116" y="36977"/>
                  </a:lnTo>
                  <a:lnTo>
                    <a:pt x="6110965" y="57227"/>
                  </a:lnTo>
                  <a:lnTo>
                    <a:pt x="6151726" y="81615"/>
                  </a:lnTo>
                  <a:lnTo>
                    <a:pt x="6190082" y="110010"/>
                  </a:lnTo>
                  <a:lnTo>
                    <a:pt x="6225713" y="142280"/>
                  </a:lnTo>
                  <a:lnTo>
                    <a:pt x="6257982" y="177911"/>
                  </a:lnTo>
                  <a:lnTo>
                    <a:pt x="6286377" y="216266"/>
                  </a:lnTo>
                  <a:lnTo>
                    <a:pt x="6310765" y="257028"/>
                  </a:lnTo>
                  <a:lnTo>
                    <a:pt x="6331015" y="299876"/>
                  </a:lnTo>
                  <a:lnTo>
                    <a:pt x="6346995" y="344494"/>
                  </a:lnTo>
                  <a:lnTo>
                    <a:pt x="6358572" y="390562"/>
                  </a:lnTo>
                  <a:lnTo>
                    <a:pt x="6365615" y="437762"/>
                  </a:lnTo>
                  <a:lnTo>
                    <a:pt x="6366661" y="458872"/>
                  </a:lnTo>
                  <a:lnTo>
                    <a:pt x="6366661" y="841898"/>
                  </a:lnTo>
                  <a:lnTo>
                    <a:pt x="6358572" y="910207"/>
                  </a:lnTo>
                  <a:lnTo>
                    <a:pt x="6346995" y="956275"/>
                  </a:lnTo>
                  <a:lnTo>
                    <a:pt x="6331015" y="1000893"/>
                  </a:lnTo>
                  <a:lnTo>
                    <a:pt x="6310765" y="1043742"/>
                  </a:lnTo>
                  <a:lnTo>
                    <a:pt x="6286377" y="1084503"/>
                  </a:lnTo>
                  <a:lnTo>
                    <a:pt x="6257982" y="1122858"/>
                  </a:lnTo>
                  <a:lnTo>
                    <a:pt x="6225713" y="1158490"/>
                  </a:lnTo>
                  <a:lnTo>
                    <a:pt x="6190082" y="1190759"/>
                  </a:lnTo>
                  <a:lnTo>
                    <a:pt x="6151726" y="1219154"/>
                  </a:lnTo>
                  <a:lnTo>
                    <a:pt x="6110965" y="1243543"/>
                  </a:lnTo>
                  <a:lnTo>
                    <a:pt x="6068116" y="1263793"/>
                  </a:lnTo>
                  <a:lnTo>
                    <a:pt x="6023498" y="1279772"/>
                  </a:lnTo>
                  <a:lnTo>
                    <a:pt x="5977430" y="1291350"/>
                  </a:lnTo>
                  <a:lnTo>
                    <a:pt x="5930230" y="1298393"/>
                  </a:lnTo>
                  <a:lnTo>
                    <a:pt x="5882223" y="1300770"/>
                  </a:lnTo>
                  <a:close/>
                </a:path>
              </a:pathLst>
            </a:custGeom>
            <a:solidFill>
              <a:srgbClr val="DAC1A6"/>
            </a:solidFill>
            <a:ln>
              <a:noFill/>
            </a:ln>
          </p:spPr>
          <p:txBody>
            <a:bodyPr spcFirstLastPara="1" wrap="square" lIns="0" tIns="0" rIns="0" bIns="0" anchor="t" anchorCtr="0">
              <a:noAutofit/>
            </a:bodyPr>
            <a:lstStyle/>
            <a:p>
              <a:endParaRPr sz="1200"/>
            </a:p>
          </p:txBody>
        </p:sp>
      </p:grpSp>
      <p:pic>
        <p:nvPicPr>
          <p:cNvPr id="225" name="Google Shape;225;p16"/>
          <p:cNvPicPr preferRelativeResize="0"/>
          <p:nvPr/>
        </p:nvPicPr>
        <p:blipFill rotWithShape="1">
          <a:blip r:embed="rId3">
            <a:alphaModFix/>
          </a:blip>
          <a:srcRect/>
          <a:stretch/>
        </p:blipFill>
        <p:spPr>
          <a:xfrm>
            <a:off x="4590577" y="2156637"/>
            <a:ext cx="6914735" cy="3447263"/>
          </a:xfrm>
          <a:prstGeom prst="rect">
            <a:avLst/>
          </a:prstGeom>
          <a:noFill/>
          <a:ln>
            <a:noFill/>
          </a:ln>
        </p:spPr>
      </p:pic>
      <p:pic>
        <p:nvPicPr>
          <p:cNvPr id="226" name="Google Shape;226;p16"/>
          <p:cNvPicPr preferRelativeResize="0"/>
          <p:nvPr/>
        </p:nvPicPr>
        <p:blipFill rotWithShape="1">
          <a:blip r:embed="rId4">
            <a:alphaModFix/>
          </a:blip>
          <a:srcRect/>
          <a:stretch/>
        </p:blipFill>
        <p:spPr>
          <a:xfrm>
            <a:off x="517052" y="3522134"/>
            <a:ext cx="76200" cy="76199"/>
          </a:xfrm>
          <a:prstGeom prst="rect">
            <a:avLst/>
          </a:prstGeom>
          <a:noFill/>
          <a:ln>
            <a:noFill/>
          </a:ln>
        </p:spPr>
      </p:pic>
      <p:sp>
        <p:nvSpPr>
          <p:cNvPr id="227" name="Google Shape;227;p16"/>
          <p:cNvSpPr txBox="1"/>
          <p:nvPr/>
        </p:nvSpPr>
        <p:spPr>
          <a:xfrm>
            <a:off x="703253" y="3378196"/>
            <a:ext cx="3798600" cy="1778650"/>
          </a:xfrm>
          <a:prstGeom prst="rect">
            <a:avLst/>
          </a:prstGeom>
          <a:noFill/>
          <a:ln>
            <a:noFill/>
          </a:ln>
        </p:spPr>
        <p:txBody>
          <a:bodyPr spcFirstLastPara="1" wrap="square" lIns="0" tIns="8467" rIns="0" bIns="0" anchor="t" anchorCtr="0">
            <a:spAutoFit/>
          </a:bodyPr>
          <a:lstStyle/>
          <a:p>
            <a:pPr marL="8467" marR="3387">
              <a:lnSpc>
                <a:spcPct val="114999"/>
              </a:lnSpc>
            </a:pPr>
            <a:r>
              <a:rPr lang="es-ES" sz="1600" dirty="0" err="1">
                <a:solidFill>
                  <a:srgbClr val="2E2E2E"/>
                </a:solidFill>
                <a:latin typeface="Tahoma"/>
                <a:ea typeface="Tahoma"/>
                <a:cs typeface="Tahoma"/>
                <a:sym typeface="Tahoma"/>
              </a:rPr>
              <a:t>Article</a:t>
            </a:r>
            <a:r>
              <a:rPr lang="es-ES" sz="1600" dirty="0">
                <a:solidFill>
                  <a:srgbClr val="2E2E2E"/>
                </a:solidFill>
                <a:latin typeface="Tahoma"/>
                <a:ea typeface="Tahoma"/>
                <a:cs typeface="Tahoma"/>
                <a:sym typeface="Tahoma"/>
              </a:rPr>
              <a:t> 6 </a:t>
            </a:r>
            <a:r>
              <a:rPr lang="es-ES" sz="1600" dirty="0" err="1">
                <a:solidFill>
                  <a:srgbClr val="2E2E2E"/>
                </a:solidFill>
                <a:latin typeface="Tahoma"/>
                <a:ea typeface="Tahoma"/>
                <a:cs typeface="Tahoma"/>
                <a:sym typeface="Tahoma"/>
              </a:rPr>
              <a:t>establishes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the</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right</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of</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Indigenous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Peoples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to</a:t>
            </a:r>
            <a:r>
              <a:rPr lang="es-ES" sz="1600" dirty="0">
                <a:solidFill>
                  <a:srgbClr val="2E2E2E"/>
                </a:solidFill>
                <a:latin typeface="Tahoma"/>
                <a:ea typeface="Tahoma"/>
                <a:cs typeface="Tahoma"/>
                <a:sym typeface="Tahoma"/>
              </a:rPr>
              <a:t> be </a:t>
            </a:r>
            <a:r>
              <a:rPr lang="es-ES" sz="1600" dirty="0" err="1">
                <a:solidFill>
                  <a:srgbClr val="2E2E2E"/>
                </a:solidFill>
                <a:latin typeface="Tahoma"/>
                <a:ea typeface="Tahoma"/>
                <a:cs typeface="Tahoma"/>
                <a:sym typeface="Tahoma"/>
              </a:rPr>
              <a:t>consulted</a:t>
            </a:r>
            <a:r>
              <a:rPr lang="es-ES" sz="1600" dirty="0">
                <a:solidFill>
                  <a:srgbClr val="2E2E2E"/>
                </a:solidFill>
                <a:latin typeface="Tahoma"/>
                <a:ea typeface="Tahoma"/>
                <a:cs typeface="Tahoma"/>
                <a:sym typeface="Tahoma"/>
              </a:rPr>
              <a:t> in </a:t>
            </a:r>
            <a:r>
              <a:rPr lang="es-ES" sz="1600" dirty="0" err="1">
                <a:solidFill>
                  <a:srgbClr val="2E2E2E"/>
                </a:solidFill>
                <a:latin typeface="Tahoma"/>
                <a:ea typeface="Tahoma"/>
                <a:cs typeface="Tahoma"/>
                <a:sym typeface="Tahoma"/>
              </a:rPr>
              <a:t>advance</a:t>
            </a:r>
            <a:r>
              <a:rPr lang="es-ES" sz="1600" dirty="0">
                <a:solidFill>
                  <a:srgbClr val="2E2E2E"/>
                </a:solidFill>
                <a:latin typeface="Tahoma"/>
                <a:ea typeface="Tahoma"/>
                <a:cs typeface="Tahoma"/>
                <a:sym typeface="Tahoma"/>
              </a:rPr>
              <a:t> and, </a:t>
            </a:r>
            <a:r>
              <a:rPr lang="es-ES" sz="1600" dirty="0" err="1">
                <a:solidFill>
                  <a:srgbClr val="2E2E2E"/>
                </a:solidFill>
                <a:latin typeface="Tahoma"/>
                <a:ea typeface="Tahoma"/>
                <a:cs typeface="Tahoma"/>
                <a:sym typeface="Tahoma"/>
              </a:rPr>
              <a:t>if</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possible</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to</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obtain</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their</a:t>
            </a:r>
            <a:r>
              <a:rPr lang="es-ES" sz="1600" dirty="0">
                <a:solidFill>
                  <a:srgbClr val="2E2E2E"/>
                </a:solidFill>
                <a:latin typeface="Tahoma"/>
                <a:ea typeface="Tahoma"/>
                <a:cs typeface="Tahoma"/>
                <a:sym typeface="Tahoma"/>
              </a:rPr>
              <a:t> free and </a:t>
            </a:r>
            <a:r>
              <a:rPr lang="es-ES" sz="1600" dirty="0" err="1">
                <a:solidFill>
                  <a:srgbClr val="2E2E2E"/>
                </a:solidFill>
                <a:latin typeface="Tahoma"/>
                <a:ea typeface="Tahoma"/>
                <a:cs typeface="Tahoma"/>
                <a:sym typeface="Tahoma"/>
              </a:rPr>
              <a:t>informed</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consent</a:t>
            </a:r>
            <a:r>
              <a:rPr lang="es-ES" sz="1600" dirty="0">
                <a:solidFill>
                  <a:srgbClr val="2E2E2E"/>
                </a:solidFill>
                <a:latin typeface="Tahoma"/>
                <a:ea typeface="Tahoma"/>
                <a:cs typeface="Tahoma"/>
                <a:sym typeface="Tahoma"/>
              </a:rPr>
              <a:t> prior </a:t>
            </a:r>
            <a:r>
              <a:rPr lang="es-ES" sz="1600" dirty="0" err="1">
                <a:solidFill>
                  <a:srgbClr val="2E2E2E"/>
                </a:solidFill>
                <a:latin typeface="Tahoma"/>
                <a:ea typeface="Tahoma"/>
                <a:cs typeface="Tahoma"/>
                <a:sym typeface="Tahoma"/>
              </a:rPr>
              <a:t>to</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the</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adoption</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of</a:t>
            </a:r>
            <a:r>
              <a:rPr lang="es-ES" sz="1600" dirty="0">
                <a:solidFill>
                  <a:srgbClr val="2E2E2E"/>
                </a:solidFill>
                <a:latin typeface="Tahoma"/>
                <a:ea typeface="Tahoma"/>
                <a:cs typeface="Tahoma"/>
                <a:sym typeface="Tahoma"/>
              </a:rPr>
              <a:t> legislative </a:t>
            </a:r>
            <a:r>
              <a:rPr lang="es-ES" sz="1600" dirty="0" err="1">
                <a:solidFill>
                  <a:srgbClr val="2E2E2E"/>
                </a:solidFill>
                <a:latin typeface="Tahoma"/>
                <a:ea typeface="Tahoma"/>
                <a:cs typeface="Tahoma"/>
                <a:sym typeface="Tahoma"/>
              </a:rPr>
              <a:t>or</a:t>
            </a:r>
            <a:r>
              <a:rPr lang="es-ES" sz="1600" dirty="0">
                <a:solidFill>
                  <a:srgbClr val="2E2E2E"/>
                </a:solidFill>
                <a:latin typeface="Tahoma"/>
                <a:ea typeface="Tahoma"/>
                <a:cs typeface="Tahoma"/>
                <a:sym typeface="Tahoma"/>
              </a:rPr>
              <a:t> administrative </a:t>
            </a:r>
            <a:r>
              <a:rPr lang="es-ES" sz="1600" dirty="0" err="1">
                <a:solidFill>
                  <a:srgbClr val="2E2E2E"/>
                </a:solidFill>
                <a:latin typeface="Tahoma"/>
                <a:ea typeface="Tahoma"/>
                <a:cs typeface="Tahoma"/>
                <a:sym typeface="Tahoma"/>
              </a:rPr>
              <a:t>measures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that</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directly</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affect</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them</a:t>
            </a:r>
            <a:r>
              <a:rPr lang="es-ES" sz="1667" dirty="0">
                <a:solidFill>
                  <a:srgbClr val="2E2E2E"/>
                </a:solidFill>
                <a:latin typeface="Tahoma"/>
                <a:ea typeface="Tahoma"/>
                <a:cs typeface="Tahoma"/>
                <a:sym typeface="Tahoma"/>
              </a:rPr>
              <a:t>.</a:t>
            </a:r>
            <a:endParaRPr sz="1667" dirty="0">
              <a:latin typeface="Tahoma"/>
              <a:ea typeface="Tahoma"/>
              <a:cs typeface="Tahoma"/>
              <a:sym typeface="Tahoma"/>
            </a:endParaRPr>
          </a:p>
        </p:txBody>
      </p:sp>
      <p:sp>
        <p:nvSpPr>
          <p:cNvPr id="228" name="Google Shape;228;p16"/>
          <p:cNvSpPr txBox="1"/>
          <p:nvPr/>
        </p:nvSpPr>
        <p:spPr>
          <a:xfrm>
            <a:off x="7876674" y="3352800"/>
            <a:ext cx="3887953" cy="1707476"/>
          </a:xfrm>
          <a:prstGeom prst="rect">
            <a:avLst/>
          </a:prstGeom>
          <a:noFill/>
          <a:ln>
            <a:noFill/>
          </a:ln>
        </p:spPr>
        <p:txBody>
          <a:bodyPr spcFirstLastPara="1" wrap="square" lIns="0" tIns="8467" rIns="0" bIns="0" anchor="t" anchorCtr="0">
            <a:spAutoFit/>
          </a:bodyPr>
          <a:lstStyle/>
          <a:p>
            <a:pPr marL="8467" marR="3387">
              <a:lnSpc>
                <a:spcPct val="114999"/>
              </a:lnSpc>
            </a:pPr>
            <a:r>
              <a:rPr lang="es-ES" sz="1600" dirty="0" err="1">
                <a:solidFill>
                  <a:srgbClr val="2E2E2E"/>
                </a:solidFill>
                <a:latin typeface="Tahoma"/>
                <a:ea typeface="Tahoma"/>
                <a:cs typeface="Tahoma"/>
                <a:sym typeface="Tahoma"/>
              </a:rPr>
              <a:t>Provides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guidelines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on</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how</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consultation</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should</a:t>
            </a:r>
            <a:r>
              <a:rPr lang="es-ES" sz="1600" dirty="0">
                <a:solidFill>
                  <a:srgbClr val="2E2E2E"/>
                </a:solidFill>
                <a:latin typeface="Tahoma"/>
                <a:ea typeface="Tahoma"/>
                <a:cs typeface="Tahoma"/>
                <a:sym typeface="Tahoma"/>
              </a:rPr>
              <a:t> be </a:t>
            </a:r>
            <a:r>
              <a:rPr lang="es-ES" sz="1600" dirty="0" err="1">
                <a:solidFill>
                  <a:srgbClr val="2E2E2E"/>
                </a:solidFill>
                <a:latin typeface="Tahoma"/>
                <a:ea typeface="Tahoma"/>
                <a:cs typeface="Tahoma"/>
                <a:sym typeface="Tahoma"/>
              </a:rPr>
              <a:t>carried</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out</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ensuring</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that</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it</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is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conducted</a:t>
            </a:r>
            <a:r>
              <a:rPr lang="es-ES" sz="1600" dirty="0">
                <a:solidFill>
                  <a:srgbClr val="2E2E2E"/>
                </a:solidFill>
                <a:latin typeface="Tahoma"/>
                <a:ea typeface="Tahoma"/>
                <a:cs typeface="Tahoma"/>
                <a:sym typeface="Tahoma"/>
              </a:rPr>
              <a:t> in </a:t>
            </a:r>
            <a:r>
              <a:rPr lang="es-ES" sz="1600" dirty="0" err="1">
                <a:solidFill>
                  <a:srgbClr val="2E2E2E"/>
                </a:solidFill>
                <a:latin typeface="Tahoma"/>
                <a:ea typeface="Tahoma"/>
                <a:cs typeface="Tahoma"/>
                <a:sym typeface="Tahoma"/>
              </a:rPr>
              <a:t>good</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faith</a:t>
            </a:r>
            <a:r>
              <a:rPr lang="es-ES" sz="1600" dirty="0">
                <a:solidFill>
                  <a:srgbClr val="2E2E2E"/>
                </a:solidFill>
                <a:latin typeface="Tahoma"/>
                <a:ea typeface="Tahoma"/>
                <a:cs typeface="Tahoma"/>
                <a:sym typeface="Tahoma"/>
              </a:rPr>
              <a:t>, in a </a:t>
            </a:r>
            <a:r>
              <a:rPr lang="es-ES" sz="1600" dirty="0" err="1">
                <a:solidFill>
                  <a:srgbClr val="2E2E2E"/>
                </a:solidFill>
                <a:latin typeface="Tahoma"/>
                <a:ea typeface="Tahoma"/>
                <a:cs typeface="Tahoma"/>
                <a:sym typeface="Tahoma"/>
              </a:rPr>
              <a:t>culturally</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appropriate</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manner</a:t>
            </a:r>
            <a:r>
              <a:rPr lang="es-ES" sz="1600" dirty="0">
                <a:solidFill>
                  <a:srgbClr val="2E2E2E"/>
                </a:solidFill>
                <a:latin typeface="Tahoma"/>
                <a:ea typeface="Tahoma"/>
                <a:cs typeface="Tahoma"/>
                <a:sym typeface="Tahoma"/>
              </a:rPr>
              <a:t> and </a:t>
            </a:r>
            <a:r>
              <a:rPr lang="es-ES" sz="1600" dirty="0" err="1">
                <a:solidFill>
                  <a:srgbClr val="2E2E2E"/>
                </a:solidFill>
                <a:latin typeface="Tahoma"/>
                <a:ea typeface="Tahoma"/>
                <a:cs typeface="Tahoma"/>
                <a:sym typeface="Tahoma"/>
              </a:rPr>
              <a:t>with</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sufficient</a:t>
            </a:r>
            <a:r>
              <a:rPr lang="es-ES" sz="1600" dirty="0">
                <a:solidFill>
                  <a:srgbClr val="2E2E2E"/>
                </a:solidFill>
                <a:latin typeface="Tahoma"/>
                <a:ea typeface="Tahoma"/>
                <a:cs typeface="Tahoma"/>
                <a:sym typeface="Tahoma"/>
              </a:rPr>
              <a:t> time </a:t>
            </a:r>
            <a:r>
              <a:rPr lang="es-ES" sz="1600" dirty="0" err="1">
                <a:solidFill>
                  <a:srgbClr val="2E2E2E"/>
                </a:solidFill>
                <a:latin typeface="Tahoma"/>
                <a:ea typeface="Tahoma"/>
                <a:cs typeface="Tahoma"/>
                <a:sym typeface="Tahoma"/>
              </a:rPr>
              <a:t>to</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allow</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Indigenous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Peoples</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to</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make</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informed</a:t>
            </a:r>
            <a:r>
              <a:rPr lang="es-ES" sz="1600" dirty="0">
                <a:solidFill>
                  <a:srgbClr val="2E2E2E"/>
                </a:solidFill>
                <a:latin typeface="Tahoma"/>
                <a:ea typeface="Tahoma"/>
                <a:cs typeface="Tahoma"/>
                <a:sym typeface="Tahoma"/>
              </a:rPr>
              <a:t> </a:t>
            </a:r>
            <a:r>
              <a:rPr lang="es-ES" sz="1600" dirty="0" err="1">
                <a:solidFill>
                  <a:srgbClr val="2E2E2E"/>
                </a:solidFill>
                <a:latin typeface="Tahoma"/>
                <a:ea typeface="Tahoma"/>
                <a:cs typeface="Tahoma"/>
                <a:sym typeface="Tahoma"/>
              </a:rPr>
              <a:t>decisions</a:t>
            </a:r>
            <a:r>
              <a:rPr lang="es-ES" sz="1600" dirty="0">
                <a:solidFill>
                  <a:srgbClr val="2E2E2E"/>
                </a:solidFill>
                <a:latin typeface="Tahoma"/>
                <a:ea typeface="Tahoma"/>
                <a:cs typeface="Tahoma"/>
                <a:sym typeface="Tahoma"/>
              </a:rPr>
              <a:t>.</a:t>
            </a:r>
            <a:endParaRPr sz="1600" dirty="0">
              <a:latin typeface="Tahoma"/>
              <a:ea typeface="Tahoma"/>
              <a:cs typeface="Tahoma"/>
              <a:sym typeface="Tahoma"/>
            </a:endParaRPr>
          </a:p>
        </p:txBody>
      </p:sp>
      <p:sp>
        <p:nvSpPr>
          <p:cNvPr id="229" name="Google Shape;229;p16"/>
          <p:cNvSpPr txBox="1"/>
          <p:nvPr/>
        </p:nvSpPr>
        <p:spPr>
          <a:xfrm>
            <a:off x="806524" y="2360917"/>
            <a:ext cx="4538912" cy="408659"/>
          </a:xfrm>
          <a:prstGeom prst="rect">
            <a:avLst/>
          </a:prstGeom>
          <a:noFill/>
          <a:ln>
            <a:noFill/>
          </a:ln>
        </p:spPr>
        <p:txBody>
          <a:bodyPr spcFirstLastPara="1" wrap="square" lIns="0" tIns="8467" rIns="0" bIns="0" anchor="t" anchorCtr="0">
            <a:spAutoFit/>
          </a:bodyPr>
          <a:lstStyle/>
          <a:p>
            <a:pPr marL="8467"/>
            <a:r>
              <a:rPr lang="es-ES" sz="2600" b="1" dirty="0" err="1">
                <a:solidFill>
                  <a:srgbClr val="2E2E2E"/>
                </a:solidFill>
                <a:latin typeface="Montserrat" panose="00000500000000000000" pitchFamily="2" charset="0"/>
                <a:ea typeface="Arial Black"/>
                <a:cs typeface="Arial Black"/>
                <a:sym typeface="Arial Black"/>
              </a:rPr>
              <a:t>What</a:t>
            </a:r>
            <a:r>
              <a:rPr lang="es-ES" sz="2600" b="1" dirty="0">
                <a:solidFill>
                  <a:srgbClr val="2E2E2E"/>
                </a:solidFill>
                <a:latin typeface="Montserrat" panose="00000500000000000000" pitchFamily="2" charset="0"/>
                <a:ea typeface="Arial Black"/>
                <a:cs typeface="Arial Black"/>
                <a:sym typeface="Arial Black"/>
              </a:rPr>
              <a:t> </a:t>
            </a:r>
            <a:r>
              <a:rPr lang="es-ES" sz="2600" b="1" dirty="0" err="1">
                <a:solidFill>
                  <a:srgbClr val="2E2E2E"/>
                </a:solidFill>
                <a:latin typeface="Montserrat" panose="00000500000000000000" pitchFamily="2" charset="0"/>
                <a:ea typeface="Arial Black"/>
                <a:cs typeface="Arial Black"/>
                <a:sym typeface="Arial Black"/>
              </a:rPr>
              <a:t>does</a:t>
            </a:r>
            <a:r>
              <a:rPr lang="es-ES" sz="2600" b="1" dirty="0">
                <a:solidFill>
                  <a:srgbClr val="2E2E2E"/>
                </a:solidFill>
                <a:latin typeface="Montserrat" panose="00000500000000000000" pitchFamily="2" charset="0"/>
                <a:ea typeface="Arial Black"/>
                <a:cs typeface="Arial Black"/>
                <a:sym typeface="Arial Black"/>
              </a:rPr>
              <a:t> </a:t>
            </a:r>
            <a:r>
              <a:rPr lang="es-ES" sz="2600" b="1" dirty="0" err="1">
                <a:solidFill>
                  <a:srgbClr val="2E2E2E"/>
                </a:solidFill>
                <a:latin typeface="Montserrat" panose="00000500000000000000" pitchFamily="2" charset="0"/>
                <a:ea typeface="Arial Black"/>
                <a:cs typeface="Arial Black"/>
                <a:sym typeface="Arial Black"/>
              </a:rPr>
              <a:t>it</a:t>
            </a:r>
            <a:r>
              <a:rPr lang="es-ES" sz="2600" b="1" dirty="0">
                <a:solidFill>
                  <a:srgbClr val="2E2E2E"/>
                </a:solidFill>
                <a:latin typeface="Montserrat" panose="00000500000000000000" pitchFamily="2" charset="0"/>
                <a:ea typeface="Arial Black"/>
                <a:cs typeface="Arial Black"/>
                <a:sym typeface="Arial Black"/>
              </a:rPr>
              <a:t> </a:t>
            </a:r>
            <a:r>
              <a:rPr lang="es-ES" sz="2600" b="1" dirty="0" err="1">
                <a:solidFill>
                  <a:srgbClr val="2E2E2E"/>
                </a:solidFill>
                <a:latin typeface="Montserrat" panose="00000500000000000000" pitchFamily="2" charset="0"/>
                <a:ea typeface="Arial Black"/>
                <a:cs typeface="Arial Black"/>
                <a:sym typeface="Arial Black"/>
              </a:rPr>
              <a:t>say</a:t>
            </a:r>
            <a:r>
              <a:rPr lang="es-ES" sz="2600" b="1" dirty="0">
                <a:solidFill>
                  <a:srgbClr val="2E2E2E"/>
                </a:solidFill>
                <a:latin typeface="Montserrat" panose="00000500000000000000" pitchFamily="2" charset="0"/>
                <a:ea typeface="Arial Black"/>
                <a:cs typeface="Arial Black"/>
                <a:sym typeface="Arial Black"/>
              </a:rPr>
              <a:t>?</a:t>
            </a:r>
            <a:endParaRPr sz="2600" b="1" dirty="0">
              <a:latin typeface="Montserrat" panose="00000500000000000000" pitchFamily="2" charset="0"/>
              <a:ea typeface="Arial Black"/>
              <a:cs typeface="Arial Black"/>
              <a:sym typeface="Arial Black"/>
            </a:endParaRPr>
          </a:p>
        </p:txBody>
      </p:sp>
      <p:sp>
        <p:nvSpPr>
          <p:cNvPr id="230" name="Google Shape;230;p16"/>
          <p:cNvSpPr txBox="1"/>
          <p:nvPr/>
        </p:nvSpPr>
        <p:spPr>
          <a:xfrm>
            <a:off x="7791926" y="2360917"/>
            <a:ext cx="4555000" cy="408659"/>
          </a:xfrm>
          <a:prstGeom prst="rect">
            <a:avLst/>
          </a:prstGeom>
          <a:noFill/>
          <a:ln>
            <a:noFill/>
          </a:ln>
        </p:spPr>
        <p:txBody>
          <a:bodyPr spcFirstLastPara="1" wrap="square" lIns="0" tIns="8467" rIns="0" bIns="0" anchor="t" anchorCtr="0">
            <a:spAutoFit/>
          </a:bodyPr>
          <a:lstStyle/>
          <a:p>
            <a:pPr marL="8467"/>
            <a:r>
              <a:rPr lang="es-ES" sz="2600" b="1" dirty="0" err="1">
                <a:solidFill>
                  <a:srgbClr val="2E2E2E"/>
                </a:solidFill>
                <a:latin typeface="Montserrat" panose="00000500000000000000" pitchFamily="2" charset="0"/>
                <a:ea typeface="Arial Black"/>
                <a:cs typeface="Arial Black"/>
                <a:sym typeface="Arial Black"/>
              </a:rPr>
              <a:t>What</a:t>
            </a:r>
            <a:r>
              <a:rPr lang="es-ES" sz="2600" b="1" dirty="0">
                <a:solidFill>
                  <a:srgbClr val="2E2E2E"/>
                </a:solidFill>
                <a:latin typeface="Montserrat" panose="00000500000000000000" pitchFamily="2" charset="0"/>
                <a:ea typeface="Arial Black"/>
                <a:cs typeface="Arial Black"/>
                <a:sym typeface="Arial Black"/>
              </a:rPr>
              <a:t> </a:t>
            </a:r>
            <a:r>
              <a:rPr lang="es-ES" sz="2600" b="1" dirty="0" err="1">
                <a:solidFill>
                  <a:srgbClr val="2E2E2E"/>
                </a:solidFill>
                <a:latin typeface="Montserrat" panose="00000500000000000000" pitchFamily="2" charset="0"/>
                <a:ea typeface="Arial Black"/>
                <a:cs typeface="Arial Black"/>
                <a:sym typeface="Arial Black"/>
              </a:rPr>
              <a:t>does</a:t>
            </a:r>
            <a:r>
              <a:rPr lang="es-ES" sz="2600" b="1" dirty="0">
                <a:solidFill>
                  <a:srgbClr val="2E2E2E"/>
                </a:solidFill>
                <a:latin typeface="Montserrat" panose="00000500000000000000" pitchFamily="2" charset="0"/>
                <a:ea typeface="Arial Black"/>
                <a:cs typeface="Arial Black"/>
                <a:sym typeface="Arial Black"/>
              </a:rPr>
              <a:t> </a:t>
            </a:r>
            <a:r>
              <a:rPr lang="es-ES" sz="2600" b="1" dirty="0" err="1">
                <a:solidFill>
                  <a:srgbClr val="2E2E2E"/>
                </a:solidFill>
                <a:latin typeface="Montserrat" panose="00000500000000000000" pitchFamily="2" charset="0"/>
                <a:ea typeface="Arial Black"/>
                <a:cs typeface="Arial Black"/>
                <a:sym typeface="Arial Black"/>
              </a:rPr>
              <a:t>it</a:t>
            </a:r>
            <a:r>
              <a:rPr lang="es-ES" sz="2600" b="1" dirty="0">
                <a:solidFill>
                  <a:srgbClr val="2E2E2E"/>
                </a:solidFill>
                <a:latin typeface="Montserrat" panose="00000500000000000000" pitchFamily="2" charset="0"/>
                <a:ea typeface="Arial Black"/>
                <a:cs typeface="Arial Black"/>
                <a:sym typeface="Arial Black"/>
              </a:rPr>
              <a:t> do?</a:t>
            </a:r>
            <a:endParaRPr sz="2600" b="1" dirty="0">
              <a:latin typeface="Montserrat" panose="00000500000000000000" pitchFamily="2" charset="0"/>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p:nvPr/>
        </p:nvSpPr>
        <p:spPr>
          <a:xfrm>
            <a:off x="117" y="3236952"/>
            <a:ext cx="3195320" cy="3608493"/>
          </a:xfrm>
          <a:custGeom>
            <a:avLst/>
            <a:gdLst/>
            <a:ahLst/>
            <a:cxnLst/>
            <a:rect l="l" t="t" r="r" b="b"/>
            <a:pathLst>
              <a:path w="4792980" h="5412740" extrusionOk="0">
                <a:moveTo>
                  <a:pt x="0" y="5412728"/>
                </a:moveTo>
                <a:lnTo>
                  <a:pt x="0" y="0"/>
                </a:lnTo>
                <a:lnTo>
                  <a:pt x="64951" y="5453"/>
                </a:lnTo>
                <a:lnTo>
                  <a:pt x="127040" y="12479"/>
                </a:lnTo>
                <a:lnTo>
                  <a:pt x="186343" y="21035"/>
                </a:lnTo>
                <a:lnTo>
                  <a:pt x="242934" y="31080"/>
                </a:lnTo>
                <a:lnTo>
                  <a:pt x="296889" y="42571"/>
                </a:lnTo>
                <a:lnTo>
                  <a:pt x="348284" y="55466"/>
                </a:lnTo>
                <a:lnTo>
                  <a:pt x="397195" y="69723"/>
                </a:lnTo>
                <a:lnTo>
                  <a:pt x="443696" y="85299"/>
                </a:lnTo>
                <a:lnTo>
                  <a:pt x="487864" y="102152"/>
                </a:lnTo>
                <a:lnTo>
                  <a:pt x="529773" y="120240"/>
                </a:lnTo>
                <a:lnTo>
                  <a:pt x="569499" y="139521"/>
                </a:lnTo>
                <a:lnTo>
                  <a:pt x="607119" y="159952"/>
                </a:lnTo>
                <a:lnTo>
                  <a:pt x="642706" y="181492"/>
                </a:lnTo>
                <a:lnTo>
                  <a:pt x="676338" y="204097"/>
                </a:lnTo>
                <a:lnTo>
                  <a:pt x="708088" y="227727"/>
                </a:lnTo>
                <a:lnTo>
                  <a:pt x="738034" y="252338"/>
                </a:lnTo>
                <a:lnTo>
                  <a:pt x="792812" y="304336"/>
                </a:lnTo>
                <a:lnTo>
                  <a:pt x="841275" y="359754"/>
                </a:lnTo>
                <a:lnTo>
                  <a:pt x="884027" y="418253"/>
                </a:lnTo>
                <a:lnTo>
                  <a:pt x="921673" y="479496"/>
                </a:lnTo>
                <a:lnTo>
                  <a:pt x="954816" y="543146"/>
                </a:lnTo>
                <a:lnTo>
                  <a:pt x="984061" y="608864"/>
                </a:lnTo>
                <a:lnTo>
                  <a:pt x="1010012" y="676312"/>
                </a:lnTo>
                <a:lnTo>
                  <a:pt x="1033272" y="745154"/>
                </a:lnTo>
                <a:lnTo>
                  <a:pt x="1054446" y="815050"/>
                </a:lnTo>
                <a:lnTo>
                  <a:pt x="1140109" y="1133578"/>
                </a:lnTo>
                <a:lnTo>
                  <a:pt x="1150166" y="1168529"/>
                </a:lnTo>
                <a:lnTo>
                  <a:pt x="1171508" y="1237660"/>
                </a:lnTo>
                <a:lnTo>
                  <a:pt x="1194992" y="1305480"/>
                </a:lnTo>
                <a:lnTo>
                  <a:pt x="1221222" y="1371654"/>
                </a:lnTo>
                <a:lnTo>
                  <a:pt x="1250803" y="1435841"/>
                </a:lnTo>
                <a:lnTo>
                  <a:pt x="1284338" y="1497706"/>
                </a:lnTo>
                <a:lnTo>
                  <a:pt x="1325216" y="1560988"/>
                </a:lnTo>
                <a:lnTo>
                  <a:pt x="1348884" y="1592214"/>
                </a:lnTo>
                <a:lnTo>
                  <a:pt x="1373740" y="1621438"/>
                </a:lnTo>
                <a:lnTo>
                  <a:pt x="1426844" y="1674279"/>
                </a:lnTo>
                <a:lnTo>
                  <a:pt x="1484187" y="1720310"/>
                </a:lnTo>
                <a:lnTo>
                  <a:pt x="1545429" y="1760328"/>
                </a:lnTo>
                <a:lnTo>
                  <a:pt x="1610230" y="1795131"/>
                </a:lnTo>
                <a:lnTo>
                  <a:pt x="1678250" y="1825516"/>
                </a:lnTo>
                <a:lnTo>
                  <a:pt x="1749150" y="1852282"/>
                </a:lnTo>
                <a:lnTo>
                  <a:pt x="1785574" y="1864556"/>
                </a:lnTo>
                <a:lnTo>
                  <a:pt x="1822590" y="1876225"/>
                </a:lnTo>
                <a:lnTo>
                  <a:pt x="1860156" y="1887388"/>
                </a:lnTo>
                <a:lnTo>
                  <a:pt x="1898229" y="1898144"/>
                </a:lnTo>
                <a:lnTo>
                  <a:pt x="1936767" y="1908594"/>
                </a:lnTo>
                <a:lnTo>
                  <a:pt x="1975727" y="1918836"/>
                </a:lnTo>
                <a:lnTo>
                  <a:pt x="2015067" y="1928971"/>
                </a:lnTo>
                <a:lnTo>
                  <a:pt x="2094718" y="1949319"/>
                </a:lnTo>
                <a:lnTo>
                  <a:pt x="2134943" y="1959730"/>
                </a:lnTo>
                <a:lnTo>
                  <a:pt x="2175378" y="1970434"/>
                </a:lnTo>
                <a:lnTo>
                  <a:pt x="2215980" y="1981528"/>
                </a:lnTo>
                <a:lnTo>
                  <a:pt x="2256708" y="1993114"/>
                </a:lnTo>
                <a:lnTo>
                  <a:pt x="2297518" y="2005290"/>
                </a:lnTo>
                <a:lnTo>
                  <a:pt x="2338368" y="2018156"/>
                </a:lnTo>
                <a:lnTo>
                  <a:pt x="2379215" y="2031813"/>
                </a:lnTo>
                <a:lnTo>
                  <a:pt x="2420017" y="2046359"/>
                </a:lnTo>
                <a:lnTo>
                  <a:pt x="2460732" y="2061895"/>
                </a:lnTo>
                <a:lnTo>
                  <a:pt x="2501317" y="2078520"/>
                </a:lnTo>
                <a:lnTo>
                  <a:pt x="2541729" y="2096335"/>
                </a:lnTo>
                <a:lnTo>
                  <a:pt x="2581926" y="2115437"/>
                </a:lnTo>
                <a:lnTo>
                  <a:pt x="2621866" y="2135929"/>
                </a:lnTo>
                <a:lnTo>
                  <a:pt x="2661506" y="2157908"/>
                </a:lnTo>
                <a:lnTo>
                  <a:pt x="2700804" y="2181475"/>
                </a:lnTo>
                <a:lnTo>
                  <a:pt x="2739716" y="2206729"/>
                </a:lnTo>
                <a:lnTo>
                  <a:pt x="2778201" y="2233771"/>
                </a:lnTo>
                <a:lnTo>
                  <a:pt x="2816216" y="2262700"/>
                </a:lnTo>
                <a:lnTo>
                  <a:pt x="2853719" y="2293615"/>
                </a:lnTo>
                <a:lnTo>
                  <a:pt x="2890666" y="2326616"/>
                </a:lnTo>
                <a:lnTo>
                  <a:pt x="2927017" y="2361804"/>
                </a:lnTo>
                <a:lnTo>
                  <a:pt x="2962727" y="2399277"/>
                </a:lnTo>
                <a:lnTo>
                  <a:pt x="2997755" y="2439136"/>
                </a:lnTo>
                <a:lnTo>
                  <a:pt x="3032058" y="2481480"/>
                </a:lnTo>
                <a:lnTo>
                  <a:pt x="3076346" y="2538547"/>
                </a:lnTo>
                <a:lnTo>
                  <a:pt x="3117529" y="2594729"/>
                </a:lnTo>
                <a:lnTo>
                  <a:pt x="3155737" y="2650040"/>
                </a:lnTo>
                <a:lnTo>
                  <a:pt x="3191097" y="2704492"/>
                </a:lnTo>
                <a:lnTo>
                  <a:pt x="3223737" y="2758098"/>
                </a:lnTo>
                <a:lnTo>
                  <a:pt x="3253783" y="2810872"/>
                </a:lnTo>
                <a:lnTo>
                  <a:pt x="3281364" y="2862826"/>
                </a:lnTo>
                <a:lnTo>
                  <a:pt x="3306608" y="2913973"/>
                </a:lnTo>
                <a:lnTo>
                  <a:pt x="3329642" y="2964327"/>
                </a:lnTo>
                <a:lnTo>
                  <a:pt x="3350594" y="3013899"/>
                </a:lnTo>
                <a:lnTo>
                  <a:pt x="3369591" y="3062704"/>
                </a:lnTo>
                <a:lnTo>
                  <a:pt x="3386761" y="3110754"/>
                </a:lnTo>
                <a:lnTo>
                  <a:pt x="3402231" y="3158061"/>
                </a:lnTo>
                <a:lnTo>
                  <a:pt x="3416130" y="3204640"/>
                </a:lnTo>
                <a:lnTo>
                  <a:pt x="3428585" y="3250503"/>
                </a:lnTo>
                <a:lnTo>
                  <a:pt x="3439724" y="3295663"/>
                </a:lnTo>
                <a:lnTo>
                  <a:pt x="3449674" y="3340132"/>
                </a:lnTo>
                <a:lnTo>
                  <a:pt x="3458563" y="3383925"/>
                </a:lnTo>
                <a:lnTo>
                  <a:pt x="3466518" y="3427053"/>
                </a:lnTo>
                <a:lnTo>
                  <a:pt x="3473668" y="3469530"/>
                </a:lnTo>
                <a:lnTo>
                  <a:pt x="3480139" y="3511369"/>
                </a:lnTo>
                <a:lnTo>
                  <a:pt x="3486060" y="3552582"/>
                </a:lnTo>
                <a:lnTo>
                  <a:pt x="3517175" y="3787459"/>
                </a:lnTo>
                <a:lnTo>
                  <a:pt x="3522816" y="3824659"/>
                </a:lnTo>
                <a:lnTo>
                  <a:pt x="3535640" y="3897506"/>
                </a:lnTo>
                <a:lnTo>
                  <a:pt x="3551367" y="3968371"/>
                </a:lnTo>
                <a:lnTo>
                  <a:pt x="3571019" y="4037357"/>
                </a:lnTo>
                <a:lnTo>
                  <a:pt x="3600633" y="4114669"/>
                </a:lnTo>
                <a:lnTo>
                  <a:pt x="3621742" y="4155634"/>
                </a:lnTo>
                <a:lnTo>
                  <a:pt x="3645759" y="4194231"/>
                </a:lnTo>
                <a:lnTo>
                  <a:pt x="3672477" y="4230616"/>
                </a:lnTo>
                <a:lnTo>
                  <a:pt x="3701692" y="4264944"/>
                </a:lnTo>
                <a:lnTo>
                  <a:pt x="3733198" y="4297371"/>
                </a:lnTo>
                <a:lnTo>
                  <a:pt x="3766788" y="4328054"/>
                </a:lnTo>
                <a:lnTo>
                  <a:pt x="3802258" y="4357148"/>
                </a:lnTo>
                <a:lnTo>
                  <a:pt x="3839401" y="4384810"/>
                </a:lnTo>
                <a:lnTo>
                  <a:pt x="3878012" y="4411195"/>
                </a:lnTo>
                <a:lnTo>
                  <a:pt x="3917886" y="4436460"/>
                </a:lnTo>
                <a:lnTo>
                  <a:pt x="3958816" y="4460761"/>
                </a:lnTo>
                <a:lnTo>
                  <a:pt x="4000597" y="4484253"/>
                </a:lnTo>
                <a:lnTo>
                  <a:pt x="4043024" y="4507092"/>
                </a:lnTo>
                <a:lnTo>
                  <a:pt x="4085890" y="4529435"/>
                </a:lnTo>
                <a:lnTo>
                  <a:pt x="4128990" y="4551438"/>
                </a:lnTo>
                <a:lnTo>
                  <a:pt x="4215070" y="4595046"/>
                </a:lnTo>
                <a:lnTo>
                  <a:pt x="4257638" y="4616964"/>
                </a:lnTo>
                <a:lnTo>
                  <a:pt x="4299618" y="4639165"/>
                </a:lnTo>
                <a:lnTo>
                  <a:pt x="4340803" y="4661806"/>
                </a:lnTo>
                <a:lnTo>
                  <a:pt x="4380989" y="4685043"/>
                </a:lnTo>
                <a:lnTo>
                  <a:pt x="4419969" y="4709031"/>
                </a:lnTo>
                <a:lnTo>
                  <a:pt x="4457537" y="4733928"/>
                </a:lnTo>
                <a:lnTo>
                  <a:pt x="4493489" y="4759887"/>
                </a:lnTo>
                <a:lnTo>
                  <a:pt x="4527619" y="4787067"/>
                </a:lnTo>
                <a:lnTo>
                  <a:pt x="4559720" y="4815622"/>
                </a:lnTo>
                <a:lnTo>
                  <a:pt x="4694214" y="5003793"/>
                </a:lnTo>
                <a:lnTo>
                  <a:pt x="4763279" y="5198507"/>
                </a:lnTo>
                <a:lnTo>
                  <a:pt x="4788724" y="5351055"/>
                </a:lnTo>
                <a:lnTo>
                  <a:pt x="4792359" y="5412728"/>
                </a:lnTo>
                <a:lnTo>
                  <a:pt x="0" y="5412728"/>
                </a:lnTo>
                <a:close/>
              </a:path>
            </a:pathLst>
          </a:custGeom>
          <a:solidFill>
            <a:srgbClr val="D8F1E8">
              <a:alpha val="9803"/>
            </a:srgbClr>
          </a:solidFill>
          <a:ln>
            <a:noFill/>
          </a:ln>
        </p:spPr>
        <p:txBody>
          <a:bodyPr spcFirstLastPara="1" wrap="square" lIns="0" tIns="0" rIns="0" bIns="0" anchor="t" anchorCtr="0">
            <a:noAutofit/>
          </a:bodyPr>
          <a:lstStyle/>
          <a:p>
            <a:endParaRPr sz="1200"/>
          </a:p>
        </p:txBody>
      </p:sp>
      <p:pic>
        <p:nvPicPr>
          <p:cNvPr id="236" name="Google Shape;236;p17"/>
          <p:cNvPicPr preferRelativeResize="0"/>
          <p:nvPr/>
        </p:nvPicPr>
        <p:blipFill rotWithShape="1">
          <a:blip r:embed="rId3">
            <a:alphaModFix/>
          </a:blip>
          <a:srcRect/>
          <a:stretch/>
        </p:blipFill>
        <p:spPr>
          <a:xfrm>
            <a:off x="9195090" y="777009"/>
            <a:ext cx="2825239" cy="3239598"/>
          </a:xfrm>
          <a:prstGeom prst="rect">
            <a:avLst/>
          </a:prstGeom>
          <a:noFill/>
          <a:ln>
            <a:noFill/>
          </a:ln>
        </p:spPr>
      </p:pic>
      <p:sp>
        <p:nvSpPr>
          <p:cNvPr id="237" name="Google Shape;237;p17"/>
          <p:cNvSpPr/>
          <p:nvPr/>
        </p:nvSpPr>
        <p:spPr>
          <a:xfrm>
            <a:off x="8708650" y="4801288"/>
            <a:ext cx="1315297" cy="603250"/>
          </a:xfrm>
          <a:custGeom>
            <a:avLst/>
            <a:gdLst/>
            <a:ahLst/>
            <a:cxnLst/>
            <a:rect l="l" t="t" r="r" b="b"/>
            <a:pathLst>
              <a:path w="1972944" h="904875" extrusionOk="0">
                <a:moveTo>
                  <a:pt x="1972834" y="904675"/>
                </a:moveTo>
                <a:lnTo>
                  <a:pt x="0" y="904675"/>
                </a:lnTo>
                <a:lnTo>
                  <a:pt x="0" y="0"/>
                </a:lnTo>
                <a:lnTo>
                  <a:pt x="1972834" y="0"/>
                </a:lnTo>
                <a:lnTo>
                  <a:pt x="1972834" y="904675"/>
                </a:lnTo>
                <a:close/>
              </a:path>
            </a:pathLst>
          </a:custGeom>
          <a:solidFill>
            <a:srgbClr val="F7C473"/>
          </a:solidFill>
          <a:ln>
            <a:noFill/>
          </a:ln>
        </p:spPr>
        <p:txBody>
          <a:bodyPr spcFirstLastPara="1" wrap="square" lIns="0" tIns="0" rIns="0" bIns="0" anchor="t" anchorCtr="0">
            <a:noAutofit/>
          </a:bodyPr>
          <a:lstStyle/>
          <a:p>
            <a:endParaRPr sz="1200"/>
          </a:p>
        </p:txBody>
      </p:sp>
      <p:sp>
        <p:nvSpPr>
          <p:cNvPr id="238" name="Google Shape;238;p17"/>
          <p:cNvSpPr/>
          <p:nvPr/>
        </p:nvSpPr>
        <p:spPr>
          <a:xfrm>
            <a:off x="10705032" y="4801288"/>
            <a:ext cx="1315297" cy="603250"/>
          </a:xfrm>
          <a:custGeom>
            <a:avLst/>
            <a:gdLst/>
            <a:ahLst/>
            <a:cxnLst/>
            <a:rect l="l" t="t" r="r" b="b"/>
            <a:pathLst>
              <a:path w="1972944" h="904875" extrusionOk="0">
                <a:moveTo>
                  <a:pt x="1972834" y="904675"/>
                </a:moveTo>
                <a:lnTo>
                  <a:pt x="0" y="904675"/>
                </a:lnTo>
                <a:lnTo>
                  <a:pt x="0" y="0"/>
                </a:lnTo>
                <a:lnTo>
                  <a:pt x="1972834" y="0"/>
                </a:lnTo>
                <a:lnTo>
                  <a:pt x="1972834" y="904675"/>
                </a:lnTo>
                <a:close/>
              </a:path>
            </a:pathLst>
          </a:custGeom>
          <a:solidFill>
            <a:srgbClr val="F7C473"/>
          </a:solidFill>
          <a:ln>
            <a:noFill/>
          </a:ln>
        </p:spPr>
        <p:txBody>
          <a:bodyPr spcFirstLastPara="1" wrap="square" lIns="0" tIns="0" rIns="0" bIns="0" anchor="t" anchorCtr="0">
            <a:noAutofit/>
          </a:bodyPr>
          <a:lstStyle/>
          <a:p>
            <a:endParaRPr sz="1200"/>
          </a:p>
        </p:txBody>
      </p:sp>
      <p:grpSp>
        <p:nvGrpSpPr>
          <p:cNvPr id="239" name="Google Shape;239;p17"/>
          <p:cNvGrpSpPr/>
          <p:nvPr/>
        </p:nvGrpSpPr>
        <p:grpSpPr>
          <a:xfrm>
            <a:off x="8455157" y="3574952"/>
            <a:ext cx="3649133" cy="2743165"/>
            <a:chOff x="12810003" y="6172199"/>
            <a:chExt cx="5473700" cy="4114748"/>
          </a:xfrm>
        </p:grpSpPr>
        <p:sp>
          <p:nvSpPr>
            <p:cNvPr id="240" name="Google Shape;240;p17"/>
            <p:cNvSpPr/>
            <p:nvPr/>
          </p:nvSpPr>
          <p:spPr>
            <a:xfrm>
              <a:off x="14560262" y="8413335"/>
              <a:ext cx="1972945" cy="904875"/>
            </a:xfrm>
            <a:custGeom>
              <a:avLst/>
              <a:gdLst/>
              <a:ahLst/>
              <a:cxnLst/>
              <a:rect l="l" t="t" r="r" b="b"/>
              <a:pathLst>
                <a:path w="1972944" h="904875" extrusionOk="0">
                  <a:moveTo>
                    <a:pt x="1972834" y="904675"/>
                  </a:moveTo>
                  <a:lnTo>
                    <a:pt x="0" y="904675"/>
                  </a:lnTo>
                  <a:lnTo>
                    <a:pt x="0" y="0"/>
                  </a:lnTo>
                  <a:lnTo>
                    <a:pt x="1972834" y="0"/>
                  </a:lnTo>
                  <a:lnTo>
                    <a:pt x="1972834" y="904675"/>
                  </a:lnTo>
                  <a:close/>
                </a:path>
              </a:pathLst>
            </a:custGeom>
            <a:solidFill>
              <a:srgbClr val="F7C473"/>
            </a:solidFill>
            <a:ln>
              <a:noFill/>
            </a:ln>
          </p:spPr>
          <p:txBody>
            <a:bodyPr spcFirstLastPara="1" wrap="square" lIns="0" tIns="0" rIns="0" bIns="0" anchor="t" anchorCtr="0">
              <a:noAutofit/>
            </a:bodyPr>
            <a:lstStyle/>
            <a:p>
              <a:endParaRPr sz="1200"/>
            </a:p>
          </p:txBody>
        </p:sp>
        <p:sp>
          <p:nvSpPr>
            <p:cNvPr id="241" name="Google Shape;241;p17"/>
            <p:cNvSpPr/>
            <p:nvPr/>
          </p:nvSpPr>
          <p:spPr>
            <a:xfrm>
              <a:off x="12811072" y="6172199"/>
              <a:ext cx="5471795" cy="2487930"/>
            </a:xfrm>
            <a:custGeom>
              <a:avLst/>
              <a:gdLst/>
              <a:ahLst/>
              <a:cxnLst/>
              <a:rect l="l" t="t" r="r" b="b"/>
              <a:pathLst>
                <a:path w="5471794" h="2487929" extrusionOk="0">
                  <a:moveTo>
                    <a:pt x="3973925" y="2487585"/>
                  </a:moveTo>
                  <a:lnTo>
                    <a:pt x="1497287" y="2487585"/>
                  </a:lnTo>
                  <a:lnTo>
                    <a:pt x="1551875" y="2334794"/>
                  </a:lnTo>
                  <a:lnTo>
                    <a:pt x="1719113" y="1979192"/>
                  </a:lnTo>
                  <a:lnTo>
                    <a:pt x="2004208" y="1574937"/>
                  </a:lnTo>
                  <a:lnTo>
                    <a:pt x="2412371" y="1276184"/>
                  </a:lnTo>
                  <a:lnTo>
                    <a:pt x="0" y="1276184"/>
                  </a:lnTo>
                  <a:lnTo>
                    <a:pt x="73343" y="1076780"/>
                  </a:lnTo>
                  <a:lnTo>
                    <a:pt x="298775" y="638092"/>
                  </a:lnTo>
                  <a:lnTo>
                    <a:pt x="684399" y="199403"/>
                  </a:lnTo>
                  <a:lnTo>
                    <a:pt x="1238319" y="0"/>
                  </a:lnTo>
                  <a:lnTo>
                    <a:pt x="1293973" y="1822"/>
                  </a:lnTo>
                  <a:lnTo>
                    <a:pt x="1348269" y="7181"/>
                  </a:lnTo>
                  <a:lnTo>
                    <a:pt x="1401213" y="15913"/>
                  </a:lnTo>
                  <a:lnTo>
                    <a:pt x="1452810" y="27857"/>
                  </a:lnTo>
                  <a:lnTo>
                    <a:pt x="1503065" y="42849"/>
                  </a:lnTo>
                  <a:lnTo>
                    <a:pt x="1551984" y="60727"/>
                  </a:lnTo>
                  <a:lnTo>
                    <a:pt x="1599573" y="81329"/>
                  </a:lnTo>
                  <a:lnTo>
                    <a:pt x="1645837" y="104491"/>
                  </a:lnTo>
                  <a:lnTo>
                    <a:pt x="1690781" y="130051"/>
                  </a:lnTo>
                  <a:lnTo>
                    <a:pt x="1734411" y="157847"/>
                  </a:lnTo>
                  <a:lnTo>
                    <a:pt x="1776733" y="187716"/>
                  </a:lnTo>
                  <a:lnTo>
                    <a:pt x="1817752" y="219495"/>
                  </a:lnTo>
                  <a:lnTo>
                    <a:pt x="1857473" y="253022"/>
                  </a:lnTo>
                  <a:lnTo>
                    <a:pt x="1895903" y="288134"/>
                  </a:lnTo>
                  <a:lnTo>
                    <a:pt x="1933046" y="324669"/>
                  </a:lnTo>
                  <a:lnTo>
                    <a:pt x="1968908" y="362463"/>
                  </a:lnTo>
                  <a:lnTo>
                    <a:pt x="2003494" y="401355"/>
                  </a:lnTo>
                  <a:lnTo>
                    <a:pt x="2036811" y="441182"/>
                  </a:lnTo>
                  <a:lnTo>
                    <a:pt x="2068864" y="481780"/>
                  </a:lnTo>
                  <a:lnTo>
                    <a:pt x="2099657" y="522988"/>
                  </a:lnTo>
                  <a:lnTo>
                    <a:pt x="2129197" y="564643"/>
                  </a:lnTo>
                  <a:lnTo>
                    <a:pt x="2157490" y="606583"/>
                  </a:lnTo>
                  <a:lnTo>
                    <a:pt x="2184540" y="648644"/>
                  </a:lnTo>
                  <a:lnTo>
                    <a:pt x="2210353" y="690664"/>
                  </a:lnTo>
                  <a:lnTo>
                    <a:pt x="2234934" y="732481"/>
                  </a:lnTo>
                  <a:lnTo>
                    <a:pt x="2258290" y="773931"/>
                  </a:lnTo>
                  <a:lnTo>
                    <a:pt x="2280426" y="814853"/>
                  </a:lnTo>
                  <a:lnTo>
                    <a:pt x="2301347" y="855084"/>
                  </a:lnTo>
                  <a:lnTo>
                    <a:pt x="2321059" y="894460"/>
                  </a:lnTo>
                  <a:lnTo>
                    <a:pt x="2339566" y="932821"/>
                  </a:lnTo>
                  <a:lnTo>
                    <a:pt x="2356876" y="970002"/>
                  </a:lnTo>
                  <a:lnTo>
                    <a:pt x="2372993" y="1005841"/>
                  </a:lnTo>
                  <a:lnTo>
                    <a:pt x="2401670" y="1072844"/>
                  </a:lnTo>
                  <a:lnTo>
                    <a:pt x="2425643" y="1132529"/>
                  </a:lnTo>
                  <a:lnTo>
                    <a:pt x="2444954" y="1183595"/>
                  </a:lnTo>
                  <a:lnTo>
                    <a:pt x="2459649" y="1224741"/>
                  </a:lnTo>
                  <a:lnTo>
                    <a:pt x="2469772" y="1254667"/>
                  </a:lnTo>
                  <a:lnTo>
                    <a:pt x="2520223" y="1239543"/>
                  </a:lnTo>
                  <a:lnTo>
                    <a:pt x="2572024" y="1227485"/>
                  </a:lnTo>
                  <a:lnTo>
                    <a:pt x="2625184" y="1218663"/>
                  </a:lnTo>
                  <a:lnTo>
                    <a:pt x="2679708" y="1213246"/>
                  </a:lnTo>
                  <a:lnTo>
                    <a:pt x="2735606" y="1211403"/>
                  </a:lnTo>
                  <a:lnTo>
                    <a:pt x="2791504" y="1213246"/>
                  </a:lnTo>
                  <a:lnTo>
                    <a:pt x="2846029" y="1218663"/>
                  </a:lnTo>
                  <a:lnTo>
                    <a:pt x="2899188" y="1227485"/>
                  </a:lnTo>
                  <a:lnTo>
                    <a:pt x="2950990" y="1239543"/>
                  </a:lnTo>
                  <a:lnTo>
                    <a:pt x="3001440" y="1254667"/>
                  </a:lnTo>
                  <a:lnTo>
                    <a:pt x="3011563" y="1224741"/>
                  </a:lnTo>
                  <a:lnTo>
                    <a:pt x="3026258" y="1183595"/>
                  </a:lnTo>
                  <a:lnTo>
                    <a:pt x="3045570" y="1132529"/>
                  </a:lnTo>
                  <a:lnTo>
                    <a:pt x="3069542" y="1072844"/>
                  </a:lnTo>
                  <a:lnTo>
                    <a:pt x="3098220" y="1005841"/>
                  </a:lnTo>
                  <a:lnTo>
                    <a:pt x="3114336" y="970002"/>
                  </a:lnTo>
                  <a:lnTo>
                    <a:pt x="3131646" y="932821"/>
                  </a:lnTo>
                  <a:lnTo>
                    <a:pt x="3150154" y="894460"/>
                  </a:lnTo>
                  <a:lnTo>
                    <a:pt x="3169865" y="855084"/>
                  </a:lnTo>
                  <a:lnTo>
                    <a:pt x="3190786" y="814853"/>
                  </a:lnTo>
                  <a:lnTo>
                    <a:pt x="3212922" y="773931"/>
                  </a:lnTo>
                  <a:lnTo>
                    <a:pt x="3236278" y="732481"/>
                  </a:lnTo>
                  <a:lnTo>
                    <a:pt x="3260860" y="690664"/>
                  </a:lnTo>
                  <a:lnTo>
                    <a:pt x="3286673" y="648644"/>
                  </a:lnTo>
                  <a:lnTo>
                    <a:pt x="3313723" y="606583"/>
                  </a:lnTo>
                  <a:lnTo>
                    <a:pt x="3342015" y="564643"/>
                  </a:lnTo>
                  <a:lnTo>
                    <a:pt x="3371555" y="522988"/>
                  </a:lnTo>
                  <a:lnTo>
                    <a:pt x="3402349" y="481780"/>
                  </a:lnTo>
                  <a:lnTo>
                    <a:pt x="3434401" y="441182"/>
                  </a:lnTo>
                  <a:lnTo>
                    <a:pt x="3467718" y="401355"/>
                  </a:lnTo>
                  <a:lnTo>
                    <a:pt x="3502305" y="362463"/>
                  </a:lnTo>
                  <a:lnTo>
                    <a:pt x="3538167" y="324669"/>
                  </a:lnTo>
                  <a:lnTo>
                    <a:pt x="3575310" y="288134"/>
                  </a:lnTo>
                  <a:lnTo>
                    <a:pt x="3613739" y="253022"/>
                  </a:lnTo>
                  <a:lnTo>
                    <a:pt x="3653460" y="219495"/>
                  </a:lnTo>
                  <a:lnTo>
                    <a:pt x="3694479" y="187716"/>
                  </a:lnTo>
                  <a:lnTo>
                    <a:pt x="3736801" y="157847"/>
                  </a:lnTo>
                  <a:lnTo>
                    <a:pt x="3780431" y="130051"/>
                  </a:lnTo>
                  <a:lnTo>
                    <a:pt x="3825375" y="104491"/>
                  </a:lnTo>
                  <a:lnTo>
                    <a:pt x="3871639" y="81329"/>
                  </a:lnTo>
                  <a:lnTo>
                    <a:pt x="3919228" y="60727"/>
                  </a:lnTo>
                  <a:lnTo>
                    <a:pt x="3968147" y="42849"/>
                  </a:lnTo>
                  <a:lnTo>
                    <a:pt x="4018402" y="27857"/>
                  </a:lnTo>
                  <a:lnTo>
                    <a:pt x="4069999" y="15913"/>
                  </a:lnTo>
                  <a:lnTo>
                    <a:pt x="4122943" y="7181"/>
                  </a:lnTo>
                  <a:lnTo>
                    <a:pt x="4177239" y="1822"/>
                  </a:lnTo>
                  <a:lnTo>
                    <a:pt x="4232894" y="0"/>
                  </a:lnTo>
                  <a:lnTo>
                    <a:pt x="4786814" y="199403"/>
                  </a:lnTo>
                  <a:lnTo>
                    <a:pt x="5172438" y="638092"/>
                  </a:lnTo>
                  <a:lnTo>
                    <a:pt x="5397870" y="1076780"/>
                  </a:lnTo>
                  <a:lnTo>
                    <a:pt x="5471213" y="1276184"/>
                  </a:lnTo>
                  <a:lnTo>
                    <a:pt x="3058841" y="1276184"/>
                  </a:lnTo>
                  <a:lnTo>
                    <a:pt x="3467004" y="1574937"/>
                  </a:lnTo>
                  <a:lnTo>
                    <a:pt x="3752100" y="1979192"/>
                  </a:lnTo>
                  <a:lnTo>
                    <a:pt x="3919337" y="2334794"/>
                  </a:lnTo>
                  <a:lnTo>
                    <a:pt x="3973925" y="2487585"/>
                  </a:lnTo>
                  <a:close/>
                </a:path>
              </a:pathLst>
            </a:custGeom>
            <a:solidFill>
              <a:srgbClr val="FBE7C7"/>
            </a:solidFill>
            <a:ln>
              <a:noFill/>
            </a:ln>
          </p:spPr>
          <p:txBody>
            <a:bodyPr spcFirstLastPara="1" wrap="square" lIns="0" tIns="0" rIns="0" bIns="0" anchor="t" anchorCtr="0">
              <a:noAutofit/>
            </a:bodyPr>
            <a:lstStyle/>
            <a:p>
              <a:endParaRPr sz="1200"/>
            </a:p>
          </p:txBody>
        </p:sp>
        <p:sp>
          <p:nvSpPr>
            <p:cNvPr id="242" name="Google Shape;242;p17"/>
            <p:cNvSpPr/>
            <p:nvPr/>
          </p:nvSpPr>
          <p:spPr>
            <a:xfrm>
              <a:off x="13805700" y="7448384"/>
              <a:ext cx="3482340" cy="1870075"/>
            </a:xfrm>
            <a:custGeom>
              <a:avLst/>
              <a:gdLst/>
              <a:ahLst/>
              <a:cxnLst/>
              <a:rect l="l" t="t" r="r" b="b"/>
              <a:pathLst>
                <a:path w="3482340" h="1870075" extrusionOk="0">
                  <a:moveTo>
                    <a:pt x="487375" y="0"/>
                  </a:moveTo>
                  <a:lnTo>
                    <a:pt x="0" y="0"/>
                  </a:lnTo>
                  <a:lnTo>
                    <a:pt x="0" y="658228"/>
                  </a:lnTo>
                  <a:lnTo>
                    <a:pt x="487375" y="658228"/>
                  </a:lnTo>
                  <a:lnTo>
                    <a:pt x="487375" y="0"/>
                  </a:lnTo>
                  <a:close/>
                </a:path>
                <a:path w="3482340" h="1870075" extrusionOk="0">
                  <a:moveTo>
                    <a:pt x="1984654" y="1211414"/>
                  </a:moveTo>
                  <a:lnTo>
                    <a:pt x="1497291" y="1211414"/>
                  </a:lnTo>
                  <a:lnTo>
                    <a:pt x="1497291" y="1869630"/>
                  </a:lnTo>
                  <a:lnTo>
                    <a:pt x="1984654" y="1869630"/>
                  </a:lnTo>
                  <a:lnTo>
                    <a:pt x="1984654" y="1211414"/>
                  </a:lnTo>
                  <a:close/>
                </a:path>
                <a:path w="3482340" h="1870075" extrusionOk="0">
                  <a:moveTo>
                    <a:pt x="3481946" y="0"/>
                  </a:moveTo>
                  <a:lnTo>
                    <a:pt x="2994571" y="0"/>
                  </a:lnTo>
                  <a:lnTo>
                    <a:pt x="2994571" y="658228"/>
                  </a:lnTo>
                  <a:lnTo>
                    <a:pt x="3481946" y="658228"/>
                  </a:lnTo>
                  <a:lnTo>
                    <a:pt x="3481946" y="0"/>
                  </a:lnTo>
                  <a:close/>
                </a:path>
              </a:pathLst>
            </a:custGeom>
            <a:solidFill>
              <a:srgbClr val="9D6D44"/>
            </a:solidFill>
            <a:ln>
              <a:noFill/>
            </a:ln>
          </p:spPr>
          <p:txBody>
            <a:bodyPr spcFirstLastPara="1" wrap="square" lIns="0" tIns="0" rIns="0" bIns="0" anchor="t" anchorCtr="0">
              <a:noAutofit/>
            </a:bodyPr>
            <a:lstStyle/>
            <a:p>
              <a:endParaRPr sz="1200"/>
            </a:p>
          </p:txBody>
        </p:sp>
        <p:sp>
          <p:nvSpPr>
            <p:cNvPr id="243" name="Google Shape;243;p17"/>
            <p:cNvSpPr/>
            <p:nvPr/>
          </p:nvSpPr>
          <p:spPr>
            <a:xfrm>
              <a:off x="12810003" y="7736787"/>
              <a:ext cx="5473700" cy="2550160"/>
            </a:xfrm>
            <a:custGeom>
              <a:avLst/>
              <a:gdLst/>
              <a:ahLst/>
              <a:cxnLst/>
              <a:rect l="l" t="t" r="r" b="b"/>
              <a:pathLst>
                <a:path w="5473700" h="2550159" extrusionOk="0">
                  <a:moveTo>
                    <a:pt x="66906" y="1249464"/>
                  </a:moveTo>
                  <a:lnTo>
                    <a:pt x="40864" y="1246021"/>
                  </a:lnTo>
                  <a:lnTo>
                    <a:pt x="19597" y="1236633"/>
                  </a:lnTo>
                  <a:lnTo>
                    <a:pt x="5258" y="1222710"/>
                  </a:lnTo>
                  <a:lnTo>
                    <a:pt x="0" y="1205660"/>
                  </a:lnTo>
                  <a:lnTo>
                    <a:pt x="0" y="0"/>
                  </a:lnTo>
                  <a:lnTo>
                    <a:pt x="133813" y="0"/>
                  </a:lnTo>
                  <a:lnTo>
                    <a:pt x="133813" y="1205660"/>
                  </a:lnTo>
                  <a:lnTo>
                    <a:pt x="128555" y="1222710"/>
                  </a:lnTo>
                  <a:lnTo>
                    <a:pt x="114216" y="1236633"/>
                  </a:lnTo>
                  <a:lnTo>
                    <a:pt x="92949" y="1246021"/>
                  </a:lnTo>
                  <a:lnTo>
                    <a:pt x="66906" y="1249464"/>
                  </a:lnTo>
                  <a:close/>
                </a:path>
                <a:path w="5473700" h="2550159" extrusionOk="0">
                  <a:moveTo>
                    <a:pt x="1431449" y="2408959"/>
                  </a:moveTo>
                  <a:lnTo>
                    <a:pt x="1405408" y="2405516"/>
                  </a:lnTo>
                  <a:lnTo>
                    <a:pt x="1384142" y="2396129"/>
                  </a:lnTo>
                  <a:lnTo>
                    <a:pt x="1369803" y="2382206"/>
                  </a:lnTo>
                  <a:lnTo>
                    <a:pt x="1364545" y="2365157"/>
                  </a:lnTo>
                  <a:lnTo>
                    <a:pt x="1364545" y="1532179"/>
                  </a:lnTo>
                  <a:lnTo>
                    <a:pt x="1498356" y="1532179"/>
                  </a:lnTo>
                  <a:lnTo>
                    <a:pt x="1498356" y="2365157"/>
                  </a:lnTo>
                  <a:lnTo>
                    <a:pt x="1493099" y="2382206"/>
                  </a:lnTo>
                  <a:lnTo>
                    <a:pt x="1478760" y="2396129"/>
                  </a:lnTo>
                  <a:lnTo>
                    <a:pt x="1457493" y="2405516"/>
                  </a:lnTo>
                  <a:lnTo>
                    <a:pt x="1431449" y="2408959"/>
                  </a:lnTo>
                  <a:close/>
                </a:path>
                <a:path w="5473700" h="2550159" extrusionOk="0">
                  <a:moveTo>
                    <a:pt x="1673188" y="2550096"/>
                  </a:moveTo>
                  <a:lnTo>
                    <a:pt x="1647146" y="2546653"/>
                  </a:lnTo>
                  <a:lnTo>
                    <a:pt x="1625880" y="2537266"/>
                  </a:lnTo>
                  <a:lnTo>
                    <a:pt x="1611541" y="2523342"/>
                  </a:lnTo>
                  <a:lnTo>
                    <a:pt x="1606284" y="2506292"/>
                  </a:lnTo>
                  <a:lnTo>
                    <a:pt x="1606284" y="1673319"/>
                  </a:lnTo>
                  <a:lnTo>
                    <a:pt x="1740098" y="1673319"/>
                  </a:lnTo>
                  <a:lnTo>
                    <a:pt x="1740098" y="2506292"/>
                  </a:lnTo>
                  <a:lnTo>
                    <a:pt x="1734839" y="2523342"/>
                  </a:lnTo>
                  <a:lnTo>
                    <a:pt x="1720499" y="2537266"/>
                  </a:lnTo>
                  <a:lnTo>
                    <a:pt x="1699231" y="2546653"/>
                  </a:lnTo>
                  <a:lnTo>
                    <a:pt x="1673188" y="2550096"/>
                  </a:lnTo>
                  <a:close/>
                </a:path>
                <a:path w="5473700" h="2550159" extrusionOk="0">
                  <a:moveTo>
                    <a:pt x="1190774" y="2249248"/>
                  </a:moveTo>
                  <a:lnTo>
                    <a:pt x="1164731" y="2245806"/>
                  </a:lnTo>
                  <a:lnTo>
                    <a:pt x="1143464" y="2236419"/>
                  </a:lnTo>
                  <a:lnTo>
                    <a:pt x="1129125" y="2222497"/>
                  </a:lnTo>
                  <a:lnTo>
                    <a:pt x="1123867" y="2205447"/>
                  </a:lnTo>
                  <a:lnTo>
                    <a:pt x="1123867" y="1372472"/>
                  </a:lnTo>
                  <a:lnTo>
                    <a:pt x="1257681" y="1372472"/>
                  </a:lnTo>
                  <a:lnTo>
                    <a:pt x="1257681" y="2205447"/>
                  </a:lnTo>
                  <a:lnTo>
                    <a:pt x="1252423" y="2222497"/>
                  </a:lnTo>
                  <a:lnTo>
                    <a:pt x="1238084" y="2236419"/>
                  </a:lnTo>
                  <a:lnTo>
                    <a:pt x="1216817" y="2245806"/>
                  </a:lnTo>
                  <a:lnTo>
                    <a:pt x="1190774" y="2249248"/>
                  </a:lnTo>
                  <a:close/>
                </a:path>
                <a:path w="5473700" h="2550159" extrusionOk="0">
                  <a:moveTo>
                    <a:pt x="961316" y="2127805"/>
                  </a:moveTo>
                  <a:lnTo>
                    <a:pt x="935273" y="2124362"/>
                  </a:lnTo>
                  <a:lnTo>
                    <a:pt x="914007" y="2114974"/>
                  </a:lnTo>
                  <a:lnTo>
                    <a:pt x="899669" y="2101052"/>
                  </a:lnTo>
                  <a:lnTo>
                    <a:pt x="894411" y="2084003"/>
                  </a:lnTo>
                  <a:lnTo>
                    <a:pt x="894411" y="1251028"/>
                  </a:lnTo>
                  <a:lnTo>
                    <a:pt x="1028225" y="1251028"/>
                  </a:lnTo>
                  <a:lnTo>
                    <a:pt x="1028225" y="2084003"/>
                  </a:lnTo>
                  <a:lnTo>
                    <a:pt x="1022967" y="2101052"/>
                  </a:lnTo>
                  <a:lnTo>
                    <a:pt x="1008627" y="2114974"/>
                  </a:lnTo>
                  <a:lnTo>
                    <a:pt x="987359" y="2124362"/>
                  </a:lnTo>
                  <a:lnTo>
                    <a:pt x="961316" y="2127805"/>
                  </a:lnTo>
                  <a:close/>
                </a:path>
                <a:path w="5473700" h="2550159" extrusionOk="0">
                  <a:moveTo>
                    <a:pt x="724858" y="1972803"/>
                  </a:moveTo>
                  <a:lnTo>
                    <a:pt x="698815" y="1969361"/>
                  </a:lnTo>
                  <a:lnTo>
                    <a:pt x="677548" y="1959974"/>
                  </a:lnTo>
                  <a:lnTo>
                    <a:pt x="663209" y="1946051"/>
                  </a:lnTo>
                  <a:lnTo>
                    <a:pt x="657951" y="1929002"/>
                  </a:lnTo>
                  <a:lnTo>
                    <a:pt x="657951" y="1096026"/>
                  </a:lnTo>
                  <a:lnTo>
                    <a:pt x="791765" y="1096026"/>
                  </a:lnTo>
                  <a:lnTo>
                    <a:pt x="791765" y="1929002"/>
                  </a:lnTo>
                  <a:lnTo>
                    <a:pt x="786507" y="1946051"/>
                  </a:lnTo>
                  <a:lnTo>
                    <a:pt x="772168" y="1959974"/>
                  </a:lnTo>
                  <a:lnTo>
                    <a:pt x="750900" y="1969361"/>
                  </a:lnTo>
                  <a:lnTo>
                    <a:pt x="724858" y="1972803"/>
                  </a:lnTo>
                  <a:close/>
                </a:path>
                <a:path w="5473700" h="2550159" extrusionOk="0">
                  <a:moveTo>
                    <a:pt x="501928" y="1755117"/>
                  </a:moveTo>
                  <a:lnTo>
                    <a:pt x="475886" y="1751675"/>
                  </a:lnTo>
                  <a:lnTo>
                    <a:pt x="454620" y="1742287"/>
                  </a:lnTo>
                  <a:lnTo>
                    <a:pt x="440282" y="1728364"/>
                  </a:lnTo>
                  <a:lnTo>
                    <a:pt x="435024" y="1711316"/>
                  </a:lnTo>
                  <a:lnTo>
                    <a:pt x="435024" y="878340"/>
                  </a:lnTo>
                  <a:lnTo>
                    <a:pt x="568838" y="878340"/>
                  </a:lnTo>
                  <a:lnTo>
                    <a:pt x="568838" y="1711316"/>
                  </a:lnTo>
                  <a:lnTo>
                    <a:pt x="563580" y="1728364"/>
                  </a:lnTo>
                  <a:lnTo>
                    <a:pt x="549240" y="1742287"/>
                  </a:lnTo>
                  <a:lnTo>
                    <a:pt x="527973" y="1751675"/>
                  </a:lnTo>
                  <a:lnTo>
                    <a:pt x="501928" y="1755117"/>
                  </a:lnTo>
                  <a:close/>
                </a:path>
                <a:path w="5473700" h="2550159" extrusionOk="0">
                  <a:moveTo>
                    <a:pt x="285603" y="1512515"/>
                  </a:moveTo>
                  <a:lnTo>
                    <a:pt x="259560" y="1509073"/>
                  </a:lnTo>
                  <a:lnTo>
                    <a:pt x="238293" y="1499685"/>
                  </a:lnTo>
                  <a:lnTo>
                    <a:pt x="223954" y="1485761"/>
                  </a:lnTo>
                  <a:lnTo>
                    <a:pt x="218696" y="1468711"/>
                  </a:lnTo>
                  <a:lnTo>
                    <a:pt x="218696" y="635739"/>
                  </a:lnTo>
                  <a:lnTo>
                    <a:pt x="352510" y="635739"/>
                  </a:lnTo>
                  <a:lnTo>
                    <a:pt x="352510" y="1468711"/>
                  </a:lnTo>
                  <a:lnTo>
                    <a:pt x="347251" y="1485761"/>
                  </a:lnTo>
                  <a:lnTo>
                    <a:pt x="332912" y="1499685"/>
                  </a:lnTo>
                  <a:lnTo>
                    <a:pt x="311645" y="1509073"/>
                  </a:lnTo>
                  <a:lnTo>
                    <a:pt x="285603" y="1512515"/>
                  </a:lnTo>
                  <a:close/>
                </a:path>
                <a:path w="5473700" h="2550159" extrusionOk="0">
                  <a:moveTo>
                    <a:pt x="5406444" y="1249464"/>
                  </a:moveTo>
                  <a:lnTo>
                    <a:pt x="5380401" y="1246021"/>
                  </a:lnTo>
                  <a:lnTo>
                    <a:pt x="5359134" y="1236633"/>
                  </a:lnTo>
                  <a:lnTo>
                    <a:pt x="5344795" y="1222710"/>
                  </a:lnTo>
                  <a:lnTo>
                    <a:pt x="5339537" y="1205660"/>
                  </a:lnTo>
                  <a:lnTo>
                    <a:pt x="5339537" y="0"/>
                  </a:lnTo>
                  <a:lnTo>
                    <a:pt x="5473351" y="0"/>
                  </a:lnTo>
                  <a:lnTo>
                    <a:pt x="5473351" y="1205660"/>
                  </a:lnTo>
                  <a:lnTo>
                    <a:pt x="5468093" y="1222710"/>
                  </a:lnTo>
                  <a:lnTo>
                    <a:pt x="5453754" y="1236633"/>
                  </a:lnTo>
                  <a:lnTo>
                    <a:pt x="5432487" y="1246021"/>
                  </a:lnTo>
                  <a:lnTo>
                    <a:pt x="5406444" y="1249464"/>
                  </a:lnTo>
                  <a:close/>
                </a:path>
                <a:path w="5473700" h="2550159" extrusionOk="0">
                  <a:moveTo>
                    <a:pt x="4041901" y="2408959"/>
                  </a:moveTo>
                  <a:lnTo>
                    <a:pt x="4015857" y="2405516"/>
                  </a:lnTo>
                  <a:lnTo>
                    <a:pt x="3994590" y="2396129"/>
                  </a:lnTo>
                  <a:lnTo>
                    <a:pt x="3980252" y="2382206"/>
                  </a:lnTo>
                  <a:lnTo>
                    <a:pt x="3974994" y="2365157"/>
                  </a:lnTo>
                  <a:lnTo>
                    <a:pt x="3974994" y="1532179"/>
                  </a:lnTo>
                  <a:lnTo>
                    <a:pt x="4108805" y="1532179"/>
                  </a:lnTo>
                  <a:lnTo>
                    <a:pt x="4108805" y="2365157"/>
                  </a:lnTo>
                  <a:lnTo>
                    <a:pt x="4103547" y="2382206"/>
                  </a:lnTo>
                  <a:lnTo>
                    <a:pt x="4089209" y="2396129"/>
                  </a:lnTo>
                  <a:lnTo>
                    <a:pt x="4067942" y="2405516"/>
                  </a:lnTo>
                  <a:lnTo>
                    <a:pt x="4041901" y="2408959"/>
                  </a:lnTo>
                  <a:close/>
                </a:path>
                <a:path w="5473700" h="2550159" extrusionOk="0">
                  <a:moveTo>
                    <a:pt x="3800162" y="2550096"/>
                  </a:moveTo>
                  <a:lnTo>
                    <a:pt x="3774119" y="2546653"/>
                  </a:lnTo>
                  <a:lnTo>
                    <a:pt x="3752851" y="2537266"/>
                  </a:lnTo>
                  <a:lnTo>
                    <a:pt x="3738511" y="2523342"/>
                  </a:lnTo>
                  <a:lnTo>
                    <a:pt x="3733253" y="2506292"/>
                  </a:lnTo>
                  <a:lnTo>
                    <a:pt x="3733253" y="1673319"/>
                  </a:lnTo>
                  <a:lnTo>
                    <a:pt x="3867067" y="1673319"/>
                  </a:lnTo>
                  <a:lnTo>
                    <a:pt x="3867067" y="2506292"/>
                  </a:lnTo>
                  <a:lnTo>
                    <a:pt x="3861809" y="2523342"/>
                  </a:lnTo>
                  <a:lnTo>
                    <a:pt x="3847471" y="2537266"/>
                  </a:lnTo>
                  <a:lnTo>
                    <a:pt x="3826205" y="2546653"/>
                  </a:lnTo>
                  <a:lnTo>
                    <a:pt x="3800162" y="2550096"/>
                  </a:lnTo>
                  <a:close/>
                </a:path>
                <a:path w="5473700" h="2550159" extrusionOk="0">
                  <a:moveTo>
                    <a:pt x="4282576" y="2249248"/>
                  </a:moveTo>
                  <a:lnTo>
                    <a:pt x="4256534" y="2245806"/>
                  </a:lnTo>
                  <a:lnTo>
                    <a:pt x="4235266" y="2236419"/>
                  </a:lnTo>
                  <a:lnTo>
                    <a:pt x="4220927" y="2222497"/>
                  </a:lnTo>
                  <a:lnTo>
                    <a:pt x="4215669" y="2205447"/>
                  </a:lnTo>
                  <a:lnTo>
                    <a:pt x="4215669" y="1372472"/>
                  </a:lnTo>
                  <a:lnTo>
                    <a:pt x="4349483" y="1372472"/>
                  </a:lnTo>
                  <a:lnTo>
                    <a:pt x="4349483" y="2205447"/>
                  </a:lnTo>
                  <a:lnTo>
                    <a:pt x="4344225" y="2222497"/>
                  </a:lnTo>
                  <a:lnTo>
                    <a:pt x="4329886" y="2236419"/>
                  </a:lnTo>
                  <a:lnTo>
                    <a:pt x="4308619" y="2245806"/>
                  </a:lnTo>
                  <a:lnTo>
                    <a:pt x="4282576" y="2249248"/>
                  </a:lnTo>
                  <a:close/>
                </a:path>
                <a:path w="5473700" h="2550159" extrusionOk="0">
                  <a:moveTo>
                    <a:pt x="4512035" y="2127805"/>
                  </a:moveTo>
                  <a:lnTo>
                    <a:pt x="4485992" y="2124362"/>
                  </a:lnTo>
                  <a:lnTo>
                    <a:pt x="4464724" y="2114974"/>
                  </a:lnTo>
                  <a:lnTo>
                    <a:pt x="4450384" y="2101052"/>
                  </a:lnTo>
                  <a:lnTo>
                    <a:pt x="4445125" y="2084003"/>
                  </a:lnTo>
                  <a:lnTo>
                    <a:pt x="4445125" y="1251028"/>
                  </a:lnTo>
                  <a:lnTo>
                    <a:pt x="4578939" y="1251028"/>
                  </a:lnTo>
                  <a:lnTo>
                    <a:pt x="4578939" y="2084003"/>
                  </a:lnTo>
                  <a:lnTo>
                    <a:pt x="4573682" y="2101052"/>
                  </a:lnTo>
                  <a:lnTo>
                    <a:pt x="4559343" y="2114974"/>
                  </a:lnTo>
                  <a:lnTo>
                    <a:pt x="4538077" y="2124362"/>
                  </a:lnTo>
                  <a:lnTo>
                    <a:pt x="4512035" y="2127805"/>
                  </a:lnTo>
                  <a:close/>
                </a:path>
                <a:path w="5473700" h="2550159" extrusionOk="0">
                  <a:moveTo>
                    <a:pt x="4748493" y="1972803"/>
                  </a:moveTo>
                  <a:lnTo>
                    <a:pt x="4722450" y="1969361"/>
                  </a:lnTo>
                  <a:lnTo>
                    <a:pt x="4701183" y="1959974"/>
                  </a:lnTo>
                  <a:lnTo>
                    <a:pt x="4686844" y="1946051"/>
                  </a:lnTo>
                  <a:lnTo>
                    <a:pt x="4681586" y="1929002"/>
                  </a:lnTo>
                  <a:lnTo>
                    <a:pt x="4681586" y="1096026"/>
                  </a:lnTo>
                  <a:lnTo>
                    <a:pt x="4815400" y="1096026"/>
                  </a:lnTo>
                  <a:lnTo>
                    <a:pt x="4815400" y="1929002"/>
                  </a:lnTo>
                  <a:lnTo>
                    <a:pt x="4810142" y="1946051"/>
                  </a:lnTo>
                  <a:lnTo>
                    <a:pt x="4795803" y="1959974"/>
                  </a:lnTo>
                  <a:lnTo>
                    <a:pt x="4774535" y="1969361"/>
                  </a:lnTo>
                  <a:lnTo>
                    <a:pt x="4748493" y="1972803"/>
                  </a:lnTo>
                  <a:close/>
                </a:path>
                <a:path w="5473700" h="2550159" extrusionOk="0">
                  <a:moveTo>
                    <a:pt x="4971422" y="1755117"/>
                  </a:moveTo>
                  <a:lnTo>
                    <a:pt x="4945378" y="1751675"/>
                  </a:lnTo>
                  <a:lnTo>
                    <a:pt x="4924110" y="1742287"/>
                  </a:lnTo>
                  <a:lnTo>
                    <a:pt x="4909771" y="1728364"/>
                  </a:lnTo>
                  <a:lnTo>
                    <a:pt x="4904513" y="1711316"/>
                  </a:lnTo>
                  <a:lnTo>
                    <a:pt x="4904513" y="878340"/>
                  </a:lnTo>
                  <a:lnTo>
                    <a:pt x="5038327" y="878340"/>
                  </a:lnTo>
                  <a:lnTo>
                    <a:pt x="5038327" y="1711316"/>
                  </a:lnTo>
                  <a:lnTo>
                    <a:pt x="5033069" y="1728364"/>
                  </a:lnTo>
                  <a:lnTo>
                    <a:pt x="5018731" y="1742287"/>
                  </a:lnTo>
                  <a:lnTo>
                    <a:pt x="4997465" y="1751675"/>
                  </a:lnTo>
                  <a:lnTo>
                    <a:pt x="4971422" y="1755117"/>
                  </a:lnTo>
                  <a:close/>
                </a:path>
                <a:path w="5473700" h="2550159" extrusionOk="0">
                  <a:moveTo>
                    <a:pt x="5187748" y="1512515"/>
                  </a:moveTo>
                  <a:lnTo>
                    <a:pt x="5161705" y="1509073"/>
                  </a:lnTo>
                  <a:lnTo>
                    <a:pt x="5140438" y="1499685"/>
                  </a:lnTo>
                  <a:lnTo>
                    <a:pt x="5126099" y="1485761"/>
                  </a:lnTo>
                  <a:lnTo>
                    <a:pt x="5120841" y="1468711"/>
                  </a:lnTo>
                  <a:lnTo>
                    <a:pt x="5120841" y="635739"/>
                  </a:lnTo>
                  <a:lnTo>
                    <a:pt x="5254655" y="635739"/>
                  </a:lnTo>
                  <a:lnTo>
                    <a:pt x="5254655" y="1468711"/>
                  </a:lnTo>
                  <a:lnTo>
                    <a:pt x="5249397" y="1485761"/>
                  </a:lnTo>
                  <a:lnTo>
                    <a:pt x="5235058" y="1499685"/>
                  </a:lnTo>
                  <a:lnTo>
                    <a:pt x="5213791" y="1509073"/>
                  </a:lnTo>
                  <a:lnTo>
                    <a:pt x="5187748" y="1512515"/>
                  </a:lnTo>
                  <a:close/>
                </a:path>
              </a:pathLst>
            </a:custGeom>
            <a:solidFill>
              <a:srgbClr val="D19059"/>
            </a:solidFill>
            <a:ln>
              <a:noFill/>
            </a:ln>
          </p:spPr>
          <p:txBody>
            <a:bodyPr spcFirstLastPara="1" wrap="square" lIns="0" tIns="0" rIns="0" bIns="0" anchor="t" anchorCtr="0">
              <a:noAutofit/>
            </a:bodyPr>
            <a:lstStyle/>
            <a:p>
              <a:endParaRPr sz="1200"/>
            </a:p>
          </p:txBody>
        </p:sp>
        <p:sp>
          <p:nvSpPr>
            <p:cNvPr id="244" name="Google Shape;244;p17"/>
            <p:cNvSpPr/>
            <p:nvPr/>
          </p:nvSpPr>
          <p:spPr>
            <a:xfrm>
              <a:off x="12810003" y="7692983"/>
              <a:ext cx="5473700" cy="1761489"/>
            </a:xfrm>
            <a:custGeom>
              <a:avLst/>
              <a:gdLst/>
              <a:ahLst/>
              <a:cxnLst/>
              <a:rect l="l" t="t" r="r" b="b"/>
              <a:pathLst>
                <a:path w="5473700" h="1761490" extrusionOk="0">
                  <a:moveTo>
                    <a:pt x="66906" y="87602"/>
                  </a:moveTo>
                  <a:lnTo>
                    <a:pt x="40863" y="84160"/>
                  </a:lnTo>
                  <a:lnTo>
                    <a:pt x="19596" y="74773"/>
                  </a:lnTo>
                  <a:lnTo>
                    <a:pt x="5257" y="60850"/>
                  </a:lnTo>
                  <a:lnTo>
                    <a:pt x="0" y="43801"/>
                  </a:lnTo>
                  <a:lnTo>
                    <a:pt x="5257" y="26751"/>
                  </a:lnTo>
                  <a:lnTo>
                    <a:pt x="19596" y="12829"/>
                  </a:lnTo>
                  <a:lnTo>
                    <a:pt x="40863" y="3442"/>
                  </a:lnTo>
                  <a:lnTo>
                    <a:pt x="66906" y="0"/>
                  </a:lnTo>
                  <a:lnTo>
                    <a:pt x="92949" y="3442"/>
                  </a:lnTo>
                  <a:lnTo>
                    <a:pt x="114216" y="12829"/>
                  </a:lnTo>
                  <a:lnTo>
                    <a:pt x="128555" y="26751"/>
                  </a:lnTo>
                  <a:lnTo>
                    <a:pt x="133813" y="43801"/>
                  </a:lnTo>
                  <a:lnTo>
                    <a:pt x="128555" y="60850"/>
                  </a:lnTo>
                  <a:lnTo>
                    <a:pt x="114216" y="74773"/>
                  </a:lnTo>
                  <a:lnTo>
                    <a:pt x="92949" y="84160"/>
                  </a:lnTo>
                  <a:lnTo>
                    <a:pt x="66906" y="87602"/>
                  </a:lnTo>
                  <a:close/>
                </a:path>
                <a:path w="5473700" h="1761490" extrusionOk="0">
                  <a:moveTo>
                    <a:pt x="1431449" y="1619785"/>
                  </a:moveTo>
                  <a:lnTo>
                    <a:pt x="1405407" y="1616343"/>
                  </a:lnTo>
                  <a:lnTo>
                    <a:pt x="1384139" y="1606956"/>
                  </a:lnTo>
                  <a:lnTo>
                    <a:pt x="1369800" y="1593033"/>
                  </a:lnTo>
                  <a:lnTo>
                    <a:pt x="1364542" y="1575983"/>
                  </a:lnTo>
                  <a:lnTo>
                    <a:pt x="1369800" y="1558936"/>
                  </a:lnTo>
                  <a:lnTo>
                    <a:pt x="1384139" y="1545014"/>
                  </a:lnTo>
                  <a:lnTo>
                    <a:pt x="1405407" y="1535627"/>
                  </a:lnTo>
                  <a:lnTo>
                    <a:pt x="1431449" y="1532185"/>
                  </a:lnTo>
                  <a:lnTo>
                    <a:pt x="1457493" y="1535627"/>
                  </a:lnTo>
                  <a:lnTo>
                    <a:pt x="1478760" y="1545014"/>
                  </a:lnTo>
                  <a:lnTo>
                    <a:pt x="1493099" y="1558936"/>
                  </a:lnTo>
                  <a:lnTo>
                    <a:pt x="1498356" y="1575983"/>
                  </a:lnTo>
                  <a:lnTo>
                    <a:pt x="1493099" y="1593033"/>
                  </a:lnTo>
                  <a:lnTo>
                    <a:pt x="1478760" y="1606956"/>
                  </a:lnTo>
                  <a:lnTo>
                    <a:pt x="1457493" y="1616343"/>
                  </a:lnTo>
                  <a:lnTo>
                    <a:pt x="1431449" y="1619785"/>
                  </a:lnTo>
                  <a:close/>
                </a:path>
                <a:path w="5473700" h="1761490" extrusionOk="0">
                  <a:moveTo>
                    <a:pt x="1673188" y="1760922"/>
                  </a:moveTo>
                  <a:lnTo>
                    <a:pt x="1647145" y="1757480"/>
                  </a:lnTo>
                  <a:lnTo>
                    <a:pt x="1625878" y="1748093"/>
                  </a:lnTo>
                  <a:lnTo>
                    <a:pt x="1611539" y="1734171"/>
                  </a:lnTo>
                  <a:lnTo>
                    <a:pt x="1606281" y="1717123"/>
                  </a:lnTo>
                  <a:lnTo>
                    <a:pt x="1611539" y="1700074"/>
                  </a:lnTo>
                  <a:lnTo>
                    <a:pt x="1625878" y="1686151"/>
                  </a:lnTo>
                  <a:lnTo>
                    <a:pt x="1647145" y="1676764"/>
                  </a:lnTo>
                  <a:lnTo>
                    <a:pt x="1673188" y="1673322"/>
                  </a:lnTo>
                  <a:lnTo>
                    <a:pt x="1699231" y="1676764"/>
                  </a:lnTo>
                  <a:lnTo>
                    <a:pt x="1720498" y="1686151"/>
                  </a:lnTo>
                  <a:lnTo>
                    <a:pt x="1734837" y="1700074"/>
                  </a:lnTo>
                  <a:lnTo>
                    <a:pt x="1740095" y="1717123"/>
                  </a:lnTo>
                  <a:lnTo>
                    <a:pt x="1734837" y="1734171"/>
                  </a:lnTo>
                  <a:lnTo>
                    <a:pt x="1720498" y="1748093"/>
                  </a:lnTo>
                  <a:lnTo>
                    <a:pt x="1699231" y="1757480"/>
                  </a:lnTo>
                  <a:lnTo>
                    <a:pt x="1673188" y="1760922"/>
                  </a:lnTo>
                  <a:close/>
                </a:path>
                <a:path w="5473700" h="1761490" extrusionOk="0">
                  <a:moveTo>
                    <a:pt x="1190774" y="1460077"/>
                  </a:moveTo>
                  <a:lnTo>
                    <a:pt x="1164731" y="1456635"/>
                  </a:lnTo>
                  <a:lnTo>
                    <a:pt x="1143464" y="1447248"/>
                  </a:lnTo>
                  <a:lnTo>
                    <a:pt x="1129125" y="1433325"/>
                  </a:lnTo>
                  <a:lnTo>
                    <a:pt x="1123867" y="1416276"/>
                  </a:lnTo>
                  <a:lnTo>
                    <a:pt x="1129125" y="1399226"/>
                  </a:lnTo>
                  <a:lnTo>
                    <a:pt x="1143464" y="1385304"/>
                  </a:lnTo>
                  <a:lnTo>
                    <a:pt x="1164731" y="1375917"/>
                  </a:lnTo>
                  <a:lnTo>
                    <a:pt x="1190774" y="1372474"/>
                  </a:lnTo>
                  <a:lnTo>
                    <a:pt x="1216817" y="1375917"/>
                  </a:lnTo>
                  <a:lnTo>
                    <a:pt x="1238084" y="1385304"/>
                  </a:lnTo>
                  <a:lnTo>
                    <a:pt x="1252423" y="1399226"/>
                  </a:lnTo>
                  <a:lnTo>
                    <a:pt x="1257681" y="1416276"/>
                  </a:lnTo>
                  <a:lnTo>
                    <a:pt x="1252423" y="1433325"/>
                  </a:lnTo>
                  <a:lnTo>
                    <a:pt x="1238084" y="1447248"/>
                  </a:lnTo>
                  <a:lnTo>
                    <a:pt x="1216817" y="1456635"/>
                  </a:lnTo>
                  <a:lnTo>
                    <a:pt x="1190774" y="1460077"/>
                  </a:lnTo>
                  <a:close/>
                </a:path>
                <a:path w="5473700" h="1761490" extrusionOk="0">
                  <a:moveTo>
                    <a:pt x="961316" y="1338631"/>
                  </a:moveTo>
                  <a:lnTo>
                    <a:pt x="935273" y="1335189"/>
                  </a:lnTo>
                  <a:lnTo>
                    <a:pt x="914006" y="1325802"/>
                  </a:lnTo>
                  <a:lnTo>
                    <a:pt x="899667" y="1311880"/>
                  </a:lnTo>
                  <a:lnTo>
                    <a:pt x="894409" y="1294832"/>
                  </a:lnTo>
                  <a:lnTo>
                    <a:pt x="899667" y="1277783"/>
                  </a:lnTo>
                  <a:lnTo>
                    <a:pt x="914006" y="1263860"/>
                  </a:lnTo>
                  <a:lnTo>
                    <a:pt x="935273" y="1254473"/>
                  </a:lnTo>
                  <a:lnTo>
                    <a:pt x="961316" y="1251031"/>
                  </a:lnTo>
                  <a:lnTo>
                    <a:pt x="987358" y="1254473"/>
                  </a:lnTo>
                  <a:lnTo>
                    <a:pt x="1008626" y="1263860"/>
                  </a:lnTo>
                  <a:lnTo>
                    <a:pt x="1022965" y="1277783"/>
                  </a:lnTo>
                  <a:lnTo>
                    <a:pt x="1028223" y="1294832"/>
                  </a:lnTo>
                  <a:lnTo>
                    <a:pt x="1022965" y="1311880"/>
                  </a:lnTo>
                  <a:lnTo>
                    <a:pt x="1008626" y="1325802"/>
                  </a:lnTo>
                  <a:lnTo>
                    <a:pt x="987358" y="1335189"/>
                  </a:lnTo>
                  <a:lnTo>
                    <a:pt x="961316" y="1338631"/>
                  </a:lnTo>
                  <a:close/>
                </a:path>
                <a:path w="5473700" h="1761490" extrusionOk="0">
                  <a:moveTo>
                    <a:pt x="724858" y="1183632"/>
                  </a:moveTo>
                  <a:lnTo>
                    <a:pt x="698814" y="1180190"/>
                  </a:lnTo>
                  <a:lnTo>
                    <a:pt x="677547" y="1170803"/>
                  </a:lnTo>
                  <a:lnTo>
                    <a:pt x="663209" y="1156880"/>
                  </a:lnTo>
                  <a:lnTo>
                    <a:pt x="657951" y="1139831"/>
                  </a:lnTo>
                  <a:lnTo>
                    <a:pt x="663209" y="1122781"/>
                  </a:lnTo>
                  <a:lnTo>
                    <a:pt x="677547" y="1108858"/>
                  </a:lnTo>
                  <a:lnTo>
                    <a:pt x="698814" y="1099471"/>
                  </a:lnTo>
                  <a:lnTo>
                    <a:pt x="724858" y="1096029"/>
                  </a:lnTo>
                  <a:lnTo>
                    <a:pt x="750900" y="1099471"/>
                  </a:lnTo>
                  <a:lnTo>
                    <a:pt x="772168" y="1108858"/>
                  </a:lnTo>
                  <a:lnTo>
                    <a:pt x="786507" y="1122781"/>
                  </a:lnTo>
                  <a:lnTo>
                    <a:pt x="791765" y="1139831"/>
                  </a:lnTo>
                  <a:lnTo>
                    <a:pt x="786507" y="1156880"/>
                  </a:lnTo>
                  <a:lnTo>
                    <a:pt x="772168" y="1170803"/>
                  </a:lnTo>
                  <a:lnTo>
                    <a:pt x="750900" y="1180190"/>
                  </a:lnTo>
                  <a:lnTo>
                    <a:pt x="724858" y="1183632"/>
                  </a:lnTo>
                  <a:close/>
                </a:path>
                <a:path w="5473700" h="1761490" extrusionOk="0">
                  <a:moveTo>
                    <a:pt x="501928" y="965946"/>
                  </a:moveTo>
                  <a:lnTo>
                    <a:pt x="475886" y="962504"/>
                  </a:lnTo>
                  <a:lnTo>
                    <a:pt x="454618" y="953117"/>
                  </a:lnTo>
                  <a:lnTo>
                    <a:pt x="440279" y="939194"/>
                  </a:lnTo>
                  <a:lnTo>
                    <a:pt x="435021" y="922145"/>
                  </a:lnTo>
                  <a:lnTo>
                    <a:pt x="440279" y="905095"/>
                  </a:lnTo>
                  <a:lnTo>
                    <a:pt x="454618" y="891172"/>
                  </a:lnTo>
                  <a:lnTo>
                    <a:pt x="475886" y="881785"/>
                  </a:lnTo>
                  <a:lnTo>
                    <a:pt x="501928" y="878343"/>
                  </a:lnTo>
                  <a:lnTo>
                    <a:pt x="527971" y="881785"/>
                  </a:lnTo>
                  <a:lnTo>
                    <a:pt x="549238" y="891172"/>
                  </a:lnTo>
                  <a:lnTo>
                    <a:pt x="563577" y="905095"/>
                  </a:lnTo>
                  <a:lnTo>
                    <a:pt x="568835" y="922145"/>
                  </a:lnTo>
                  <a:lnTo>
                    <a:pt x="563577" y="939194"/>
                  </a:lnTo>
                  <a:lnTo>
                    <a:pt x="549238" y="953117"/>
                  </a:lnTo>
                  <a:lnTo>
                    <a:pt x="527971" y="962504"/>
                  </a:lnTo>
                  <a:lnTo>
                    <a:pt x="501928" y="965946"/>
                  </a:lnTo>
                  <a:close/>
                </a:path>
                <a:path w="5473700" h="1761490" extrusionOk="0">
                  <a:moveTo>
                    <a:pt x="285603" y="723342"/>
                  </a:moveTo>
                  <a:lnTo>
                    <a:pt x="259560" y="719900"/>
                  </a:lnTo>
                  <a:lnTo>
                    <a:pt x="238293" y="710513"/>
                  </a:lnTo>
                  <a:lnTo>
                    <a:pt x="223954" y="696590"/>
                  </a:lnTo>
                  <a:lnTo>
                    <a:pt x="218696" y="679540"/>
                  </a:lnTo>
                  <a:lnTo>
                    <a:pt x="223954" y="662491"/>
                  </a:lnTo>
                  <a:lnTo>
                    <a:pt x="238293" y="648568"/>
                  </a:lnTo>
                  <a:lnTo>
                    <a:pt x="259560" y="639181"/>
                  </a:lnTo>
                  <a:lnTo>
                    <a:pt x="285603" y="635739"/>
                  </a:lnTo>
                  <a:lnTo>
                    <a:pt x="311645" y="639181"/>
                  </a:lnTo>
                  <a:lnTo>
                    <a:pt x="332912" y="648568"/>
                  </a:lnTo>
                  <a:lnTo>
                    <a:pt x="347251" y="662491"/>
                  </a:lnTo>
                  <a:lnTo>
                    <a:pt x="352510" y="679540"/>
                  </a:lnTo>
                  <a:lnTo>
                    <a:pt x="347251" y="696590"/>
                  </a:lnTo>
                  <a:lnTo>
                    <a:pt x="332912" y="710513"/>
                  </a:lnTo>
                  <a:lnTo>
                    <a:pt x="311645" y="719900"/>
                  </a:lnTo>
                  <a:lnTo>
                    <a:pt x="285603" y="723342"/>
                  </a:lnTo>
                  <a:close/>
                </a:path>
                <a:path w="5473700" h="1761490" extrusionOk="0">
                  <a:moveTo>
                    <a:pt x="66906" y="460290"/>
                  </a:moveTo>
                  <a:lnTo>
                    <a:pt x="40863" y="456848"/>
                  </a:lnTo>
                  <a:lnTo>
                    <a:pt x="19596" y="447461"/>
                  </a:lnTo>
                  <a:lnTo>
                    <a:pt x="5257" y="433538"/>
                  </a:lnTo>
                  <a:lnTo>
                    <a:pt x="0" y="416489"/>
                  </a:lnTo>
                  <a:lnTo>
                    <a:pt x="5257" y="399441"/>
                  </a:lnTo>
                  <a:lnTo>
                    <a:pt x="19596" y="385519"/>
                  </a:lnTo>
                  <a:lnTo>
                    <a:pt x="40863" y="376132"/>
                  </a:lnTo>
                  <a:lnTo>
                    <a:pt x="66906" y="372690"/>
                  </a:lnTo>
                  <a:lnTo>
                    <a:pt x="92949" y="376132"/>
                  </a:lnTo>
                  <a:lnTo>
                    <a:pt x="114216" y="385519"/>
                  </a:lnTo>
                  <a:lnTo>
                    <a:pt x="128555" y="399441"/>
                  </a:lnTo>
                  <a:lnTo>
                    <a:pt x="133813" y="416489"/>
                  </a:lnTo>
                  <a:lnTo>
                    <a:pt x="128555" y="433538"/>
                  </a:lnTo>
                  <a:lnTo>
                    <a:pt x="114216" y="447461"/>
                  </a:lnTo>
                  <a:lnTo>
                    <a:pt x="92949" y="456848"/>
                  </a:lnTo>
                  <a:lnTo>
                    <a:pt x="66906" y="460290"/>
                  </a:lnTo>
                  <a:close/>
                </a:path>
                <a:path w="5473700" h="1761490" extrusionOk="0">
                  <a:moveTo>
                    <a:pt x="5406444" y="87602"/>
                  </a:moveTo>
                  <a:lnTo>
                    <a:pt x="5380401" y="84160"/>
                  </a:lnTo>
                  <a:lnTo>
                    <a:pt x="5359134" y="74773"/>
                  </a:lnTo>
                  <a:lnTo>
                    <a:pt x="5344795" y="60850"/>
                  </a:lnTo>
                  <a:lnTo>
                    <a:pt x="5339537" y="43801"/>
                  </a:lnTo>
                  <a:lnTo>
                    <a:pt x="5344795" y="26751"/>
                  </a:lnTo>
                  <a:lnTo>
                    <a:pt x="5359134" y="12829"/>
                  </a:lnTo>
                  <a:lnTo>
                    <a:pt x="5380401" y="3442"/>
                  </a:lnTo>
                  <a:lnTo>
                    <a:pt x="5406444" y="0"/>
                  </a:lnTo>
                  <a:lnTo>
                    <a:pt x="5432488" y="3442"/>
                  </a:lnTo>
                  <a:lnTo>
                    <a:pt x="5453755" y="12829"/>
                  </a:lnTo>
                  <a:lnTo>
                    <a:pt x="5468093" y="26751"/>
                  </a:lnTo>
                  <a:lnTo>
                    <a:pt x="5473351" y="43801"/>
                  </a:lnTo>
                  <a:lnTo>
                    <a:pt x="5468093" y="60850"/>
                  </a:lnTo>
                  <a:lnTo>
                    <a:pt x="5453755" y="74773"/>
                  </a:lnTo>
                  <a:lnTo>
                    <a:pt x="5432488" y="84160"/>
                  </a:lnTo>
                  <a:lnTo>
                    <a:pt x="5406444" y="87602"/>
                  </a:lnTo>
                  <a:close/>
                </a:path>
                <a:path w="5473700" h="1761490" extrusionOk="0">
                  <a:moveTo>
                    <a:pt x="4041901" y="1619785"/>
                  </a:moveTo>
                  <a:lnTo>
                    <a:pt x="4015857" y="1616343"/>
                  </a:lnTo>
                  <a:lnTo>
                    <a:pt x="3994590" y="1606956"/>
                  </a:lnTo>
                  <a:lnTo>
                    <a:pt x="3980252" y="1593033"/>
                  </a:lnTo>
                  <a:lnTo>
                    <a:pt x="3974994" y="1575983"/>
                  </a:lnTo>
                  <a:lnTo>
                    <a:pt x="3980252" y="1558936"/>
                  </a:lnTo>
                  <a:lnTo>
                    <a:pt x="3994590" y="1545014"/>
                  </a:lnTo>
                  <a:lnTo>
                    <a:pt x="4015857" y="1535627"/>
                  </a:lnTo>
                  <a:lnTo>
                    <a:pt x="4041901" y="1532185"/>
                  </a:lnTo>
                  <a:lnTo>
                    <a:pt x="4067944" y="1535627"/>
                  </a:lnTo>
                  <a:lnTo>
                    <a:pt x="4089211" y="1545014"/>
                  </a:lnTo>
                  <a:lnTo>
                    <a:pt x="4103550" y="1558936"/>
                  </a:lnTo>
                  <a:lnTo>
                    <a:pt x="4108808" y="1575983"/>
                  </a:lnTo>
                  <a:lnTo>
                    <a:pt x="4103550" y="1593033"/>
                  </a:lnTo>
                  <a:lnTo>
                    <a:pt x="4089211" y="1606956"/>
                  </a:lnTo>
                  <a:lnTo>
                    <a:pt x="4067944" y="1616343"/>
                  </a:lnTo>
                  <a:lnTo>
                    <a:pt x="4041901" y="1619785"/>
                  </a:lnTo>
                  <a:close/>
                </a:path>
                <a:path w="5473700" h="1761490" extrusionOk="0">
                  <a:moveTo>
                    <a:pt x="3800162" y="1760922"/>
                  </a:moveTo>
                  <a:lnTo>
                    <a:pt x="3774120" y="1757480"/>
                  </a:lnTo>
                  <a:lnTo>
                    <a:pt x="3752853" y="1748093"/>
                  </a:lnTo>
                  <a:lnTo>
                    <a:pt x="3738514" y="1734171"/>
                  </a:lnTo>
                  <a:lnTo>
                    <a:pt x="3733256" y="1717123"/>
                  </a:lnTo>
                  <a:lnTo>
                    <a:pt x="3738514" y="1700074"/>
                  </a:lnTo>
                  <a:lnTo>
                    <a:pt x="3752853" y="1686151"/>
                  </a:lnTo>
                  <a:lnTo>
                    <a:pt x="3774120" y="1676764"/>
                  </a:lnTo>
                  <a:lnTo>
                    <a:pt x="3800162" y="1673322"/>
                  </a:lnTo>
                  <a:lnTo>
                    <a:pt x="3826205" y="1676764"/>
                  </a:lnTo>
                  <a:lnTo>
                    <a:pt x="3847472" y="1686151"/>
                  </a:lnTo>
                  <a:lnTo>
                    <a:pt x="3861811" y="1700074"/>
                  </a:lnTo>
                  <a:lnTo>
                    <a:pt x="3867069" y="1717123"/>
                  </a:lnTo>
                  <a:lnTo>
                    <a:pt x="3861811" y="1734171"/>
                  </a:lnTo>
                  <a:lnTo>
                    <a:pt x="3847472" y="1748093"/>
                  </a:lnTo>
                  <a:lnTo>
                    <a:pt x="3826205" y="1757480"/>
                  </a:lnTo>
                  <a:lnTo>
                    <a:pt x="3800162" y="1760922"/>
                  </a:lnTo>
                  <a:close/>
                </a:path>
                <a:path w="5473700" h="1761490" extrusionOk="0">
                  <a:moveTo>
                    <a:pt x="4282576" y="1460077"/>
                  </a:moveTo>
                  <a:lnTo>
                    <a:pt x="4256534" y="1456635"/>
                  </a:lnTo>
                  <a:lnTo>
                    <a:pt x="4235266" y="1447248"/>
                  </a:lnTo>
                  <a:lnTo>
                    <a:pt x="4220927" y="1433325"/>
                  </a:lnTo>
                  <a:lnTo>
                    <a:pt x="4215669" y="1416276"/>
                  </a:lnTo>
                  <a:lnTo>
                    <a:pt x="4220927" y="1399226"/>
                  </a:lnTo>
                  <a:lnTo>
                    <a:pt x="4235266" y="1385304"/>
                  </a:lnTo>
                  <a:lnTo>
                    <a:pt x="4256534" y="1375917"/>
                  </a:lnTo>
                  <a:lnTo>
                    <a:pt x="4282576" y="1372474"/>
                  </a:lnTo>
                  <a:lnTo>
                    <a:pt x="4308619" y="1375917"/>
                  </a:lnTo>
                  <a:lnTo>
                    <a:pt x="4329886" y="1385304"/>
                  </a:lnTo>
                  <a:lnTo>
                    <a:pt x="4344225" y="1399226"/>
                  </a:lnTo>
                  <a:lnTo>
                    <a:pt x="4349483" y="1416276"/>
                  </a:lnTo>
                  <a:lnTo>
                    <a:pt x="4344225" y="1433325"/>
                  </a:lnTo>
                  <a:lnTo>
                    <a:pt x="4329886" y="1447248"/>
                  </a:lnTo>
                  <a:lnTo>
                    <a:pt x="4308619" y="1456635"/>
                  </a:lnTo>
                  <a:lnTo>
                    <a:pt x="4282576" y="1460077"/>
                  </a:lnTo>
                  <a:close/>
                </a:path>
                <a:path w="5473700" h="1761490" extrusionOk="0">
                  <a:moveTo>
                    <a:pt x="4512035" y="1338631"/>
                  </a:moveTo>
                  <a:lnTo>
                    <a:pt x="4485992" y="1335189"/>
                  </a:lnTo>
                  <a:lnTo>
                    <a:pt x="4464725" y="1325802"/>
                  </a:lnTo>
                  <a:lnTo>
                    <a:pt x="4450386" y="1311880"/>
                  </a:lnTo>
                  <a:lnTo>
                    <a:pt x="4445128" y="1294832"/>
                  </a:lnTo>
                  <a:lnTo>
                    <a:pt x="4450386" y="1277783"/>
                  </a:lnTo>
                  <a:lnTo>
                    <a:pt x="4464725" y="1263860"/>
                  </a:lnTo>
                  <a:lnTo>
                    <a:pt x="4485992" y="1254473"/>
                  </a:lnTo>
                  <a:lnTo>
                    <a:pt x="4512035" y="1251031"/>
                  </a:lnTo>
                  <a:lnTo>
                    <a:pt x="4538078" y="1254473"/>
                  </a:lnTo>
                  <a:lnTo>
                    <a:pt x="4559345" y="1263860"/>
                  </a:lnTo>
                  <a:lnTo>
                    <a:pt x="4573684" y="1277783"/>
                  </a:lnTo>
                  <a:lnTo>
                    <a:pt x="4578942" y="1294832"/>
                  </a:lnTo>
                  <a:lnTo>
                    <a:pt x="4573684" y="1311880"/>
                  </a:lnTo>
                  <a:lnTo>
                    <a:pt x="4559345" y="1325802"/>
                  </a:lnTo>
                  <a:lnTo>
                    <a:pt x="4538078" y="1335189"/>
                  </a:lnTo>
                  <a:lnTo>
                    <a:pt x="4512035" y="1338631"/>
                  </a:lnTo>
                  <a:close/>
                </a:path>
                <a:path w="5473700" h="1761490" extrusionOk="0">
                  <a:moveTo>
                    <a:pt x="4748493" y="1183632"/>
                  </a:moveTo>
                  <a:lnTo>
                    <a:pt x="4722450" y="1180190"/>
                  </a:lnTo>
                  <a:lnTo>
                    <a:pt x="4701183" y="1170803"/>
                  </a:lnTo>
                  <a:lnTo>
                    <a:pt x="4686844" y="1156880"/>
                  </a:lnTo>
                  <a:lnTo>
                    <a:pt x="4681586" y="1139831"/>
                  </a:lnTo>
                  <a:lnTo>
                    <a:pt x="4686844" y="1122781"/>
                  </a:lnTo>
                  <a:lnTo>
                    <a:pt x="4701183" y="1108858"/>
                  </a:lnTo>
                  <a:lnTo>
                    <a:pt x="4722450" y="1099471"/>
                  </a:lnTo>
                  <a:lnTo>
                    <a:pt x="4748493" y="1096029"/>
                  </a:lnTo>
                  <a:lnTo>
                    <a:pt x="4774537" y="1099471"/>
                  </a:lnTo>
                  <a:lnTo>
                    <a:pt x="4795804" y="1108858"/>
                  </a:lnTo>
                  <a:lnTo>
                    <a:pt x="4810142" y="1122781"/>
                  </a:lnTo>
                  <a:lnTo>
                    <a:pt x="4815400" y="1139831"/>
                  </a:lnTo>
                  <a:lnTo>
                    <a:pt x="4810142" y="1156880"/>
                  </a:lnTo>
                  <a:lnTo>
                    <a:pt x="4795804" y="1170803"/>
                  </a:lnTo>
                  <a:lnTo>
                    <a:pt x="4774537" y="1180190"/>
                  </a:lnTo>
                  <a:lnTo>
                    <a:pt x="4748493" y="1183632"/>
                  </a:lnTo>
                  <a:close/>
                </a:path>
                <a:path w="5473700" h="1761490" extrusionOk="0">
                  <a:moveTo>
                    <a:pt x="4971422" y="965946"/>
                  </a:moveTo>
                  <a:lnTo>
                    <a:pt x="4945380" y="962504"/>
                  </a:lnTo>
                  <a:lnTo>
                    <a:pt x="4924112" y="953117"/>
                  </a:lnTo>
                  <a:lnTo>
                    <a:pt x="4909773" y="939194"/>
                  </a:lnTo>
                  <a:lnTo>
                    <a:pt x="4904515" y="922145"/>
                  </a:lnTo>
                  <a:lnTo>
                    <a:pt x="4909773" y="905095"/>
                  </a:lnTo>
                  <a:lnTo>
                    <a:pt x="4924112" y="891172"/>
                  </a:lnTo>
                  <a:lnTo>
                    <a:pt x="4945380" y="881785"/>
                  </a:lnTo>
                  <a:lnTo>
                    <a:pt x="4971422" y="878343"/>
                  </a:lnTo>
                  <a:lnTo>
                    <a:pt x="4997465" y="881785"/>
                  </a:lnTo>
                  <a:lnTo>
                    <a:pt x="5018732" y="891172"/>
                  </a:lnTo>
                  <a:lnTo>
                    <a:pt x="5033071" y="905095"/>
                  </a:lnTo>
                  <a:lnTo>
                    <a:pt x="5038329" y="922145"/>
                  </a:lnTo>
                  <a:lnTo>
                    <a:pt x="5033071" y="939194"/>
                  </a:lnTo>
                  <a:lnTo>
                    <a:pt x="5018732" y="953117"/>
                  </a:lnTo>
                  <a:lnTo>
                    <a:pt x="4997465" y="962504"/>
                  </a:lnTo>
                  <a:lnTo>
                    <a:pt x="4971422" y="965946"/>
                  </a:lnTo>
                  <a:close/>
                </a:path>
                <a:path w="5473700" h="1761490" extrusionOk="0">
                  <a:moveTo>
                    <a:pt x="5187748" y="723342"/>
                  </a:moveTo>
                  <a:lnTo>
                    <a:pt x="5161705" y="719900"/>
                  </a:lnTo>
                  <a:lnTo>
                    <a:pt x="5140438" y="710513"/>
                  </a:lnTo>
                  <a:lnTo>
                    <a:pt x="5126099" y="696590"/>
                  </a:lnTo>
                  <a:lnTo>
                    <a:pt x="5120841" y="679540"/>
                  </a:lnTo>
                  <a:lnTo>
                    <a:pt x="5126099" y="662491"/>
                  </a:lnTo>
                  <a:lnTo>
                    <a:pt x="5140438" y="648568"/>
                  </a:lnTo>
                  <a:lnTo>
                    <a:pt x="5161705" y="639181"/>
                  </a:lnTo>
                  <a:lnTo>
                    <a:pt x="5187748" y="635739"/>
                  </a:lnTo>
                  <a:lnTo>
                    <a:pt x="5213791" y="639181"/>
                  </a:lnTo>
                  <a:lnTo>
                    <a:pt x="5235058" y="648568"/>
                  </a:lnTo>
                  <a:lnTo>
                    <a:pt x="5249397" y="662491"/>
                  </a:lnTo>
                  <a:lnTo>
                    <a:pt x="5254655" y="679540"/>
                  </a:lnTo>
                  <a:lnTo>
                    <a:pt x="5249397" y="696590"/>
                  </a:lnTo>
                  <a:lnTo>
                    <a:pt x="5235058" y="710513"/>
                  </a:lnTo>
                  <a:lnTo>
                    <a:pt x="5213791" y="719900"/>
                  </a:lnTo>
                  <a:lnTo>
                    <a:pt x="5187748" y="723342"/>
                  </a:lnTo>
                  <a:close/>
                </a:path>
                <a:path w="5473700" h="1761490" extrusionOk="0">
                  <a:moveTo>
                    <a:pt x="5406444" y="460290"/>
                  </a:moveTo>
                  <a:lnTo>
                    <a:pt x="5380401" y="456848"/>
                  </a:lnTo>
                  <a:lnTo>
                    <a:pt x="5359134" y="447461"/>
                  </a:lnTo>
                  <a:lnTo>
                    <a:pt x="5344795" y="433538"/>
                  </a:lnTo>
                  <a:lnTo>
                    <a:pt x="5339537" y="416489"/>
                  </a:lnTo>
                  <a:lnTo>
                    <a:pt x="5344795" y="399441"/>
                  </a:lnTo>
                  <a:lnTo>
                    <a:pt x="5359134" y="385519"/>
                  </a:lnTo>
                  <a:lnTo>
                    <a:pt x="5380401" y="376132"/>
                  </a:lnTo>
                  <a:lnTo>
                    <a:pt x="5406444" y="372690"/>
                  </a:lnTo>
                  <a:lnTo>
                    <a:pt x="5432488" y="376132"/>
                  </a:lnTo>
                  <a:lnTo>
                    <a:pt x="5453755" y="385519"/>
                  </a:lnTo>
                  <a:lnTo>
                    <a:pt x="5468093" y="399441"/>
                  </a:lnTo>
                  <a:lnTo>
                    <a:pt x="5473351" y="416489"/>
                  </a:lnTo>
                  <a:lnTo>
                    <a:pt x="5468093" y="433538"/>
                  </a:lnTo>
                  <a:lnTo>
                    <a:pt x="5453755" y="447461"/>
                  </a:lnTo>
                  <a:lnTo>
                    <a:pt x="5432488" y="456848"/>
                  </a:lnTo>
                  <a:lnTo>
                    <a:pt x="5406444" y="460290"/>
                  </a:lnTo>
                  <a:close/>
                </a:path>
              </a:pathLst>
            </a:custGeom>
            <a:solidFill>
              <a:srgbClr val="F7C473"/>
            </a:solidFill>
            <a:ln>
              <a:noFill/>
            </a:ln>
          </p:spPr>
          <p:txBody>
            <a:bodyPr spcFirstLastPara="1" wrap="square" lIns="0" tIns="0" rIns="0" bIns="0" anchor="t" anchorCtr="0">
              <a:noAutofit/>
            </a:bodyPr>
            <a:lstStyle/>
            <a:p>
              <a:endParaRPr sz="1200"/>
            </a:p>
          </p:txBody>
        </p:sp>
        <p:sp>
          <p:nvSpPr>
            <p:cNvPr id="245" name="Google Shape;245;p17"/>
            <p:cNvSpPr/>
            <p:nvPr/>
          </p:nvSpPr>
          <p:spPr>
            <a:xfrm>
              <a:off x="13062966" y="7448384"/>
              <a:ext cx="4967605" cy="1870075"/>
            </a:xfrm>
            <a:custGeom>
              <a:avLst/>
              <a:gdLst/>
              <a:ahLst/>
              <a:cxnLst/>
              <a:rect l="l" t="t" r="r" b="b"/>
              <a:pathLst>
                <a:path w="4967605" h="1870075" extrusionOk="0">
                  <a:moveTo>
                    <a:pt x="1972830" y="0"/>
                  </a:moveTo>
                  <a:lnTo>
                    <a:pt x="0" y="0"/>
                  </a:lnTo>
                  <a:lnTo>
                    <a:pt x="0" y="658228"/>
                  </a:lnTo>
                  <a:lnTo>
                    <a:pt x="1492618" y="658228"/>
                  </a:lnTo>
                  <a:lnTo>
                    <a:pt x="1516494" y="617969"/>
                  </a:lnTo>
                  <a:lnTo>
                    <a:pt x="1541526" y="577545"/>
                  </a:lnTo>
                  <a:lnTo>
                    <a:pt x="1567700" y="537108"/>
                  </a:lnTo>
                  <a:lnTo>
                    <a:pt x="1595018" y="496798"/>
                  </a:lnTo>
                  <a:lnTo>
                    <a:pt x="1623504" y="456768"/>
                  </a:lnTo>
                  <a:lnTo>
                    <a:pt x="1653133" y="417156"/>
                  </a:lnTo>
                  <a:lnTo>
                    <a:pt x="1683943" y="378117"/>
                  </a:lnTo>
                  <a:lnTo>
                    <a:pt x="1715909" y="339775"/>
                  </a:lnTo>
                  <a:lnTo>
                    <a:pt x="1749056" y="302298"/>
                  </a:lnTo>
                  <a:lnTo>
                    <a:pt x="1783372" y="265811"/>
                  </a:lnTo>
                  <a:lnTo>
                    <a:pt x="1818881" y="230466"/>
                  </a:lnTo>
                  <a:lnTo>
                    <a:pt x="1855571" y="196392"/>
                  </a:lnTo>
                  <a:lnTo>
                    <a:pt x="1893468" y="163766"/>
                  </a:lnTo>
                  <a:lnTo>
                    <a:pt x="1932546" y="132702"/>
                  </a:lnTo>
                  <a:lnTo>
                    <a:pt x="1972830" y="103365"/>
                  </a:lnTo>
                  <a:lnTo>
                    <a:pt x="1972830" y="0"/>
                  </a:lnTo>
                  <a:close/>
                </a:path>
                <a:path w="4967605" h="1870075" extrusionOk="0">
                  <a:moveTo>
                    <a:pt x="3470122" y="1211402"/>
                  </a:moveTo>
                  <a:lnTo>
                    <a:pt x="1497291" y="1211402"/>
                  </a:lnTo>
                  <a:lnTo>
                    <a:pt x="1497291" y="1869630"/>
                  </a:lnTo>
                  <a:lnTo>
                    <a:pt x="3470122" y="1869630"/>
                  </a:lnTo>
                  <a:lnTo>
                    <a:pt x="3470122" y="1211402"/>
                  </a:lnTo>
                  <a:close/>
                </a:path>
                <a:path w="4967605" h="1870075" extrusionOk="0">
                  <a:moveTo>
                    <a:pt x="4967414" y="0"/>
                  </a:moveTo>
                  <a:lnTo>
                    <a:pt x="2994583" y="0"/>
                  </a:lnTo>
                  <a:lnTo>
                    <a:pt x="2994583" y="103365"/>
                  </a:lnTo>
                  <a:lnTo>
                    <a:pt x="3034868" y="132702"/>
                  </a:lnTo>
                  <a:lnTo>
                    <a:pt x="3073946" y="163766"/>
                  </a:lnTo>
                  <a:lnTo>
                    <a:pt x="3111843" y="196392"/>
                  </a:lnTo>
                  <a:lnTo>
                    <a:pt x="3148533" y="230466"/>
                  </a:lnTo>
                  <a:lnTo>
                    <a:pt x="3184042" y="265811"/>
                  </a:lnTo>
                  <a:lnTo>
                    <a:pt x="3218357" y="302298"/>
                  </a:lnTo>
                  <a:lnTo>
                    <a:pt x="3251504" y="339775"/>
                  </a:lnTo>
                  <a:lnTo>
                    <a:pt x="3283470" y="378117"/>
                  </a:lnTo>
                  <a:lnTo>
                    <a:pt x="3314281" y="417156"/>
                  </a:lnTo>
                  <a:lnTo>
                    <a:pt x="3343910" y="456768"/>
                  </a:lnTo>
                  <a:lnTo>
                    <a:pt x="3372396" y="496798"/>
                  </a:lnTo>
                  <a:lnTo>
                    <a:pt x="3399713" y="537108"/>
                  </a:lnTo>
                  <a:lnTo>
                    <a:pt x="3425888" y="577545"/>
                  </a:lnTo>
                  <a:lnTo>
                    <a:pt x="3450920" y="617969"/>
                  </a:lnTo>
                  <a:lnTo>
                    <a:pt x="3474796" y="658228"/>
                  </a:lnTo>
                  <a:lnTo>
                    <a:pt x="4967414" y="658228"/>
                  </a:lnTo>
                  <a:lnTo>
                    <a:pt x="4967414" y="0"/>
                  </a:lnTo>
                  <a:close/>
                </a:path>
              </a:pathLst>
            </a:custGeom>
            <a:solidFill>
              <a:srgbClr val="D19059"/>
            </a:solidFill>
            <a:ln>
              <a:noFill/>
            </a:ln>
          </p:spPr>
          <p:txBody>
            <a:bodyPr spcFirstLastPara="1" wrap="square" lIns="0" tIns="0" rIns="0" bIns="0" anchor="t" anchorCtr="0">
              <a:noAutofit/>
            </a:bodyPr>
            <a:lstStyle/>
            <a:p>
              <a:endParaRPr sz="1200"/>
            </a:p>
          </p:txBody>
        </p:sp>
        <p:sp>
          <p:nvSpPr>
            <p:cNvPr id="246" name="Google Shape;246;p17"/>
            <p:cNvSpPr/>
            <p:nvPr/>
          </p:nvSpPr>
          <p:spPr>
            <a:xfrm>
              <a:off x="12811074" y="6172212"/>
              <a:ext cx="5471795" cy="2487930"/>
            </a:xfrm>
            <a:custGeom>
              <a:avLst/>
              <a:gdLst/>
              <a:ahLst/>
              <a:cxnLst/>
              <a:rect l="l" t="t" r="r" b="b"/>
              <a:pathLst>
                <a:path w="5471794" h="2487929" extrusionOk="0">
                  <a:moveTo>
                    <a:pt x="5471198" y="1276172"/>
                  </a:moveTo>
                  <a:lnTo>
                    <a:pt x="5397855" y="1076769"/>
                  </a:lnTo>
                  <a:lnTo>
                    <a:pt x="5172430" y="638086"/>
                  </a:lnTo>
                  <a:lnTo>
                    <a:pt x="4786808" y="199402"/>
                  </a:lnTo>
                  <a:lnTo>
                    <a:pt x="4232884" y="0"/>
                  </a:lnTo>
                  <a:lnTo>
                    <a:pt x="4177233" y="1816"/>
                  </a:lnTo>
                  <a:lnTo>
                    <a:pt x="4122940" y="7175"/>
                  </a:lnTo>
                  <a:lnTo>
                    <a:pt x="4069994" y="15913"/>
                  </a:lnTo>
                  <a:lnTo>
                    <a:pt x="4018394" y="27851"/>
                  </a:lnTo>
                  <a:lnTo>
                    <a:pt x="3968140" y="42849"/>
                  </a:lnTo>
                  <a:lnTo>
                    <a:pt x="3919220" y="60718"/>
                  </a:lnTo>
                  <a:lnTo>
                    <a:pt x="3871633" y="81318"/>
                  </a:lnTo>
                  <a:lnTo>
                    <a:pt x="3825367" y="104482"/>
                  </a:lnTo>
                  <a:lnTo>
                    <a:pt x="3780421" y="130048"/>
                  </a:lnTo>
                  <a:lnTo>
                    <a:pt x="3736797" y="157848"/>
                  </a:lnTo>
                  <a:lnTo>
                    <a:pt x="3694468" y="187706"/>
                  </a:lnTo>
                  <a:lnTo>
                    <a:pt x="3653459" y="219494"/>
                  </a:lnTo>
                  <a:lnTo>
                    <a:pt x="3613734" y="253022"/>
                  </a:lnTo>
                  <a:lnTo>
                    <a:pt x="3575304" y="288124"/>
                  </a:lnTo>
                  <a:lnTo>
                    <a:pt x="3538156" y="324662"/>
                  </a:lnTo>
                  <a:lnTo>
                    <a:pt x="3502291" y="362458"/>
                  </a:lnTo>
                  <a:lnTo>
                    <a:pt x="3467709" y="401345"/>
                  </a:lnTo>
                  <a:lnTo>
                    <a:pt x="3434397" y="441172"/>
                  </a:lnTo>
                  <a:lnTo>
                    <a:pt x="3402342" y="481774"/>
                  </a:lnTo>
                  <a:lnTo>
                    <a:pt x="3371545" y="522986"/>
                  </a:lnTo>
                  <a:lnTo>
                    <a:pt x="3342005" y="564642"/>
                  </a:lnTo>
                  <a:lnTo>
                    <a:pt x="3313722" y="606577"/>
                  </a:lnTo>
                  <a:lnTo>
                    <a:pt x="3286671" y="648639"/>
                  </a:lnTo>
                  <a:lnTo>
                    <a:pt x="3260852" y="690664"/>
                  </a:lnTo>
                  <a:lnTo>
                    <a:pt x="3236277" y="732472"/>
                  </a:lnTo>
                  <a:lnTo>
                    <a:pt x="3212909" y="773925"/>
                  </a:lnTo>
                  <a:lnTo>
                    <a:pt x="3190786" y="814844"/>
                  </a:lnTo>
                  <a:lnTo>
                    <a:pt x="3169856" y="855078"/>
                  </a:lnTo>
                  <a:lnTo>
                    <a:pt x="3150146" y="894461"/>
                  </a:lnTo>
                  <a:lnTo>
                    <a:pt x="3131642" y="932815"/>
                  </a:lnTo>
                  <a:lnTo>
                    <a:pt x="3114332" y="970000"/>
                  </a:lnTo>
                  <a:lnTo>
                    <a:pt x="3098215" y="1005840"/>
                  </a:lnTo>
                  <a:lnTo>
                    <a:pt x="3069539" y="1072832"/>
                  </a:lnTo>
                  <a:lnTo>
                    <a:pt x="3045561" y="1132522"/>
                  </a:lnTo>
                  <a:lnTo>
                    <a:pt x="3026257" y="1183589"/>
                  </a:lnTo>
                  <a:lnTo>
                    <a:pt x="3011563" y="1224737"/>
                  </a:lnTo>
                  <a:lnTo>
                    <a:pt x="3001429" y="1254658"/>
                  </a:lnTo>
                  <a:lnTo>
                    <a:pt x="2950984" y="1239532"/>
                  </a:lnTo>
                  <a:lnTo>
                    <a:pt x="2899181" y="1227480"/>
                  </a:lnTo>
                  <a:lnTo>
                    <a:pt x="2846019" y="1218653"/>
                  </a:lnTo>
                  <a:lnTo>
                    <a:pt x="2791498" y="1213243"/>
                  </a:lnTo>
                  <a:lnTo>
                    <a:pt x="2735592" y="1211389"/>
                  </a:lnTo>
                  <a:lnTo>
                    <a:pt x="2679700" y="1213243"/>
                  </a:lnTo>
                  <a:lnTo>
                    <a:pt x="2625179" y="1218653"/>
                  </a:lnTo>
                  <a:lnTo>
                    <a:pt x="2572016" y="1227480"/>
                  </a:lnTo>
                  <a:lnTo>
                    <a:pt x="2520213" y="1239532"/>
                  </a:lnTo>
                  <a:lnTo>
                    <a:pt x="2469769" y="1254658"/>
                  </a:lnTo>
                  <a:lnTo>
                    <a:pt x="2459647" y="1224737"/>
                  </a:lnTo>
                  <a:lnTo>
                    <a:pt x="2444940" y="1183589"/>
                  </a:lnTo>
                  <a:lnTo>
                    <a:pt x="2425636" y="1132522"/>
                  </a:lnTo>
                  <a:lnTo>
                    <a:pt x="2401659" y="1072832"/>
                  </a:lnTo>
                  <a:lnTo>
                    <a:pt x="2372982" y="1005840"/>
                  </a:lnTo>
                  <a:lnTo>
                    <a:pt x="2356866" y="970000"/>
                  </a:lnTo>
                  <a:lnTo>
                    <a:pt x="2339556" y="932815"/>
                  </a:lnTo>
                  <a:lnTo>
                    <a:pt x="2321052" y="894461"/>
                  </a:lnTo>
                  <a:lnTo>
                    <a:pt x="2301341" y="855078"/>
                  </a:lnTo>
                  <a:lnTo>
                    <a:pt x="2280412" y="814844"/>
                  </a:lnTo>
                  <a:lnTo>
                    <a:pt x="2258288" y="773925"/>
                  </a:lnTo>
                  <a:lnTo>
                    <a:pt x="2234920" y="732472"/>
                  </a:lnTo>
                  <a:lnTo>
                    <a:pt x="2210346" y="690664"/>
                  </a:lnTo>
                  <a:lnTo>
                    <a:pt x="2184527" y="648639"/>
                  </a:lnTo>
                  <a:lnTo>
                    <a:pt x="2157476" y="606577"/>
                  </a:lnTo>
                  <a:lnTo>
                    <a:pt x="2129193" y="564642"/>
                  </a:lnTo>
                  <a:lnTo>
                    <a:pt x="2099652" y="522986"/>
                  </a:lnTo>
                  <a:lnTo>
                    <a:pt x="2068855" y="481774"/>
                  </a:lnTo>
                  <a:lnTo>
                    <a:pt x="2036800" y="441172"/>
                  </a:lnTo>
                  <a:lnTo>
                    <a:pt x="2003488" y="401345"/>
                  </a:lnTo>
                  <a:lnTo>
                    <a:pt x="1968906" y="362458"/>
                  </a:lnTo>
                  <a:lnTo>
                    <a:pt x="1933041" y="324662"/>
                  </a:lnTo>
                  <a:lnTo>
                    <a:pt x="1895894" y="288124"/>
                  </a:lnTo>
                  <a:lnTo>
                    <a:pt x="1857463" y="253022"/>
                  </a:lnTo>
                  <a:lnTo>
                    <a:pt x="1817738" y="219494"/>
                  </a:lnTo>
                  <a:lnTo>
                    <a:pt x="1776730" y="187706"/>
                  </a:lnTo>
                  <a:lnTo>
                    <a:pt x="1734400" y="157848"/>
                  </a:lnTo>
                  <a:lnTo>
                    <a:pt x="1690776" y="130048"/>
                  </a:lnTo>
                  <a:lnTo>
                    <a:pt x="1645831" y="104482"/>
                  </a:lnTo>
                  <a:lnTo>
                    <a:pt x="1599565" y="81318"/>
                  </a:lnTo>
                  <a:lnTo>
                    <a:pt x="1551978" y="60718"/>
                  </a:lnTo>
                  <a:lnTo>
                    <a:pt x="1503057" y="42849"/>
                  </a:lnTo>
                  <a:lnTo>
                    <a:pt x="1452803" y="27851"/>
                  </a:lnTo>
                  <a:lnTo>
                    <a:pt x="1401203" y="15913"/>
                  </a:lnTo>
                  <a:lnTo>
                    <a:pt x="1348257" y="7175"/>
                  </a:lnTo>
                  <a:lnTo>
                    <a:pt x="1293964" y="1816"/>
                  </a:lnTo>
                  <a:lnTo>
                    <a:pt x="1238313" y="0"/>
                  </a:lnTo>
                  <a:lnTo>
                    <a:pt x="684390" y="199402"/>
                  </a:lnTo>
                  <a:lnTo>
                    <a:pt x="298767" y="638086"/>
                  </a:lnTo>
                  <a:lnTo>
                    <a:pt x="73342" y="1076769"/>
                  </a:lnTo>
                  <a:lnTo>
                    <a:pt x="0" y="1276172"/>
                  </a:lnTo>
                  <a:lnTo>
                    <a:pt x="2412365" y="1276172"/>
                  </a:lnTo>
                  <a:lnTo>
                    <a:pt x="2004199" y="1574927"/>
                  </a:lnTo>
                  <a:lnTo>
                    <a:pt x="1719110" y="1979193"/>
                  </a:lnTo>
                  <a:lnTo>
                    <a:pt x="1551876" y="2334793"/>
                  </a:lnTo>
                  <a:lnTo>
                    <a:pt x="1497279" y="2487587"/>
                  </a:lnTo>
                  <a:lnTo>
                    <a:pt x="3973919" y="2487587"/>
                  </a:lnTo>
                  <a:lnTo>
                    <a:pt x="3919321" y="2334793"/>
                  </a:lnTo>
                  <a:lnTo>
                    <a:pt x="3752088" y="1979193"/>
                  </a:lnTo>
                  <a:lnTo>
                    <a:pt x="3466998" y="1574927"/>
                  </a:lnTo>
                  <a:lnTo>
                    <a:pt x="3058833" y="1276172"/>
                  </a:lnTo>
                  <a:lnTo>
                    <a:pt x="5471198" y="1276172"/>
                  </a:lnTo>
                  <a:close/>
                </a:path>
              </a:pathLst>
            </a:custGeom>
            <a:solidFill>
              <a:srgbClr val="D19059">
                <a:alpha val="69803"/>
              </a:srgbClr>
            </a:solidFill>
            <a:ln>
              <a:noFill/>
            </a:ln>
          </p:spPr>
          <p:txBody>
            <a:bodyPr spcFirstLastPara="1" wrap="square" lIns="0" tIns="0" rIns="0" bIns="0" anchor="t" anchorCtr="0">
              <a:noAutofit/>
            </a:bodyPr>
            <a:lstStyle/>
            <a:p>
              <a:endParaRPr sz="1200"/>
            </a:p>
          </p:txBody>
        </p:sp>
        <p:sp>
          <p:nvSpPr>
            <p:cNvPr id="247" name="Google Shape;247;p17"/>
            <p:cNvSpPr/>
            <p:nvPr/>
          </p:nvSpPr>
          <p:spPr>
            <a:xfrm>
              <a:off x="13805700" y="7448384"/>
              <a:ext cx="3482340" cy="1870075"/>
            </a:xfrm>
            <a:custGeom>
              <a:avLst/>
              <a:gdLst/>
              <a:ahLst/>
              <a:cxnLst/>
              <a:rect l="l" t="t" r="r" b="b"/>
              <a:pathLst>
                <a:path w="3482340" h="1870075" extrusionOk="0">
                  <a:moveTo>
                    <a:pt x="487375" y="0"/>
                  </a:moveTo>
                  <a:lnTo>
                    <a:pt x="0" y="0"/>
                  </a:lnTo>
                  <a:lnTo>
                    <a:pt x="0" y="658228"/>
                  </a:lnTo>
                  <a:lnTo>
                    <a:pt x="487375" y="658228"/>
                  </a:lnTo>
                  <a:lnTo>
                    <a:pt x="487375" y="0"/>
                  </a:lnTo>
                  <a:close/>
                </a:path>
                <a:path w="3482340" h="1870075" extrusionOk="0">
                  <a:moveTo>
                    <a:pt x="1984654" y="1211414"/>
                  </a:moveTo>
                  <a:lnTo>
                    <a:pt x="1497291" y="1211414"/>
                  </a:lnTo>
                  <a:lnTo>
                    <a:pt x="1497291" y="1869630"/>
                  </a:lnTo>
                  <a:lnTo>
                    <a:pt x="1984654" y="1869630"/>
                  </a:lnTo>
                  <a:lnTo>
                    <a:pt x="1984654" y="1211414"/>
                  </a:lnTo>
                  <a:close/>
                </a:path>
                <a:path w="3482340" h="1870075" extrusionOk="0">
                  <a:moveTo>
                    <a:pt x="3481946" y="0"/>
                  </a:moveTo>
                  <a:lnTo>
                    <a:pt x="2994571" y="0"/>
                  </a:lnTo>
                  <a:lnTo>
                    <a:pt x="2994571" y="658228"/>
                  </a:lnTo>
                  <a:lnTo>
                    <a:pt x="3481946" y="658228"/>
                  </a:lnTo>
                  <a:lnTo>
                    <a:pt x="3481946" y="0"/>
                  </a:lnTo>
                  <a:close/>
                </a:path>
              </a:pathLst>
            </a:custGeom>
            <a:solidFill>
              <a:srgbClr val="775233"/>
            </a:solidFill>
            <a:ln>
              <a:noFill/>
            </a:ln>
          </p:spPr>
          <p:txBody>
            <a:bodyPr spcFirstLastPara="1" wrap="square" lIns="0" tIns="0" rIns="0" bIns="0" anchor="t" anchorCtr="0">
              <a:noAutofit/>
            </a:bodyPr>
            <a:lstStyle/>
            <a:p>
              <a:endParaRPr sz="1200"/>
            </a:p>
          </p:txBody>
        </p:sp>
        <p:sp>
          <p:nvSpPr>
            <p:cNvPr id="248" name="Google Shape;248;p17"/>
            <p:cNvSpPr/>
            <p:nvPr/>
          </p:nvSpPr>
          <p:spPr>
            <a:xfrm>
              <a:off x="12979634" y="6172199"/>
              <a:ext cx="5134610" cy="2476500"/>
            </a:xfrm>
            <a:custGeom>
              <a:avLst/>
              <a:gdLst/>
              <a:ahLst/>
              <a:cxnLst/>
              <a:rect l="l" t="t" r="r" b="b"/>
              <a:pathLst>
                <a:path w="5134609" h="2476500" extrusionOk="0">
                  <a:moveTo>
                    <a:pt x="767466" y="406399"/>
                  </a:moveTo>
                  <a:lnTo>
                    <a:pt x="732974" y="406399"/>
                  </a:lnTo>
                  <a:lnTo>
                    <a:pt x="754039" y="342899"/>
                  </a:lnTo>
                  <a:lnTo>
                    <a:pt x="776286" y="292099"/>
                  </a:lnTo>
                  <a:lnTo>
                    <a:pt x="799726" y="228599"/>
                  </a:lnTo>
                  <a:lnTo>
                    <a:pt x="824371" y="177799"/>
                  </a:lnTo>
                  <a:lnTo>
                    <a:pt x="850230" y="139699"/>
                  </a:lnTo>
                  <a:lnTo>
                    <a:pt x="877316" y="88899"/>
                  </a:lnTo>
                  <a:lnTo>
                    <a:pt x="905639" y="63499"/>
                  </a:lnTo>
                  <a:lnTo>
                    <a:pt x="935209" y="25399"/>
                  </a:lnTo>
                  <a:lnTo>
                    <a:pt x="966038" y="0"/>
                  </a:lnTo>
                  <a:lnTo>
                    <a:pt x="1040523" y="0"/>
                  </a:lnTo>
                  <a:lnTo>
                    <a:pt x="982858" y="25399"/>
                  </a:lnTo>
                  <a:lnTo>
                    <a:pt x="954489" y="50799"/>
                  </a:lnTo>
                  <a:lnTo>
                    <a:pt x="898833" y="114299"/>
                  </a:lnTo>
                  <a:lnTo>
                    <a:pt x="871609" y="165099"/>
                  </a:lnTo>
                  <a:lnTo>
                    <a:pt x="844829" y="215899"/>
                  </a:lnTo>
                  <a:lnTo>
                    <a:pt x="818525" y="266699"/>
                  </a:lnTo>
                  <a:lnTo>
                    <a:pt x="792727" y="330199"/>
                  </a:lnTo>
                  <a:lnTo>
                    <a:pt x="767466" y="406399"/>
                  </a:lnTo>
                  <a:close/>
                </a:path>
                <a:path w="5134609" h="2476500" extrusionOk="0">
                  <a:moveTo>
                    <a:pt x="1406539" y="406399"/>
                  </a:moveTo>
                  <a:lnTo>
                    <a:pt x="1372047" y="406399"/>
                  </a:lnTo>
                  <a:lnTo>
                    <a:pt x="1346787" y="330199"/>
                  </a:lnTo>
                  <a:lnTo>
                    <a:pt x="1320990" y="266699"/>
                  </a:lnTo>
                  <a:lnTo>
                    <a:pt x="1294686" y="215899"/>
                  </a:lnTo>
                  <a:lnTo>
                    <a:pt x="1267906" y="165099"/>
                  </a:lnTo>
                  <a:lnTo>
                    <a:pt x="1240682" y="114299"/>
                  </a:lnTo>
                  <a:lnTo>
                    <a:pt x="1213045" y="76199"/>
                  </a:lnTo>
                  <a:lnTo>
                    <a:pt x="1156656" y="25399"/>
                  </a:lnTo>
                  <a:lnTo>
                    <a:pt x="1098990" y="0"/>
                  </a:lnTo>
                  <a:lnTo>
                    <a:pt x="1173288" y="0"/>
                  </a:lnTo>
                  <a:lnTo>
                    <a:pt x="1204144" y="25399"/>
                  </a:lnTo>
                  <a:lnTo>
                    <a:pt x="1233741" y="63499"/>
                  </a:lnTo>
                  <a:lnTo>
                    <a:pt x="1262087" y="88899"/>
                  </a:lnTo>
                  <a:lnTo>
                    <a:pt x="1289195" y="139699"/>
                  </a:lnTo>
                  <a:lnTo>
                    <a:pt x="1315076" y="177799"/>
                  </a:lnTo>
                  <a:lnTo>
                    <a:pt x="1339739" y="228599"/>
                  </a:lnTo>
                  <a:lnTo>
                    <a:pt x="1363197" y="292099"/>
                  </a:lnTo>
                  <a:lnTo>
                    <a:pt x="1385460" y="342899"/>
                  </a:lnTo>
                  <a:lnTo>
                    <a:pt x="1406539" y="406399"/>
                  </a:lnTo>
                  <a:close/>
                </a:path>
                <a:path w="5134609" h="2476500" extrusionOk="0">
                  <a:moveTo>
                    <a:pt x="3790712" y="406399"/>
                  </a:moveTo>
                  <a:lnTo>
                    <a:pt x="3756226" y="406399"/>
                  </a:lnTo>
                  <a:lnTo>
                    <a:pt x="3775491" y="342899"/>
                  </a:lnTo>
                  <a:lnTo>
                    <a:pt x="3795748" y="292099"/>
                  </a:lnTo>
                  <a:lnTo>
                    <a:pt x="3817008" y="241299"/>
                  </a:lnTo>
                  <a:lnTo>
                    <a:pt x="3839278" y="203199"/>
                  </a:lnTo>
                  <a:lnTo>
                    <a:pt x="3862565" y="152399"/>
                  </a:lnTo>
                  <a:lnTo>
                    <a:pt x="3886880" y="114299"/>
                  </a:lnTo>
                  <a:lnTo>
                    <a:pt x="3912230" y="76199"/>
                  </a:lnTo>
                  <a:lnTo>
                    <a:pt x="3938623" y="50799"/>
                  </a:lnTo>
                  <a:lnTo>
                    <a:pt x="3966068" y="12699"/>
                  </a:lnTo>
                  <a:lnTo>
                    <a:pt x="3994573" y="0"/>
                  </a:lnTo>
                  <a:lnTo>
                    <a:pt x="4063773" y="0"/>
                  </a:lnTo>
                  <a:lnTo>
                    <a:pt x="4006105" y="25399"/>
                  </a:lnTo>
                  <a:lnTo>
                    <a:pt x="3977735" y="50799"/>
                  </a:lnTo>
                  <a:lnTo>
                    <a:pt x="3922078" y="114299"/>
                  </a:lnTo>
                  <a:lnTo>
                    <a:pt x="3894854" y="165099"/>
                  </a:lnTo>
                  <a:lnTo>
                    <a:pt x="3868074" y="215899"/>
                  </a:lnTo>
                  <a:lnTo>
                    <a:pt x="3841769" y="266699"/>
                  </a:lnTo>
                  <a:lnTo>
                    <a:pt x="3815972" y="330199"/>
                  </a:lnTo>
                  <a:lnTo>
                    <a:pt x="3790712" y="406399"/>
                  </a:lnTo>
                  <a:close/>
                </a:path>
                <a:path w="5134609" h="2476500" extrusionOk="0">
                  <a:moveTo>
                    <a:pt x="4429790" y="406399"/>
                  </a:moveTo>
                  <a:lnTo>
                    <a:pt x="4395293" y="406399"/>
                  </a:lnTo>
                  <a:lnTo>
                    <a:pt x="4370034" y="330199"/>
                  </a:lnTo>
                  <a:lnTo>
                    <a:pt x="4344237" y="266699"/>
                  </a:lnTo>
                  <a:lnTo>
                    <a:pt x="4317934" y="215899"/>
                  </a:lnTo>
                  <a:lnTo>
                    <a:pt x="4291155" y="165099"/>
                  </a:lnTo>
                  <a:lnTo>
                    <a:pt x="4263932" y="114299"/>
                  </a:lnTo>
                  <a:lnTo>
                    <a:pt x="4236296" y="76199"/>
                  </a:lnTo>
                  <a:lnTo>
                    <a:pt x="4179909" y="25399"/>
                  </a:lnTo>
                  <a:lnTo>
                    <a:pt x="4122243" y="0"/>
                  </a:lnTo>
                  <a:lnTo>
                    <a:pt x="4203801" y="0"/>
                  </a:lnTo>
                  <a:lnTo>
                    <a:pt x="4233592" y="25399"/>
                  </a:lnTo>
                  <a:lnTo>
                    <a:pt x="4262190" y="63499"/>
                  </a:lnTo>
                  <a:lnTo>
                    <a:pt x="4289604" y="101599"/>
                  </a:lnTo>
                  <a:lnTo>
                    <a:pt x="4315844" y="139699"/>
                  </a:lnTo>
                  <a:lnTo>
                    <a:pt x="4340921" y="190499"/>
                  </a:lnTo>
                  <a:lnTo>
                    <a:pt x="4364843" y="241299"/>
                  </a:lnTo>
                  <a:lnTo>
                    <a:pt x="4387622" y="292099"/>
                  </a:lnTo>
                  <a:lnTo>
                    <a:pt x="4409268" y="342899"/>
                  </a:lnTo>
                  <a:lnTo>
                    <a:pt x="4429790" y="406399"/>
                  </a:lnTo>
                  <a:close/>
                </a:path>
                <a:path w="5134609" h="2476500" extrusionOk="0">
                  <a:moveTo>
                    <a:pt x="1860940" y="431799"/>
                  </a:moveTo>
                  <a:lnTo>
                    <a:pt x="278587" y="431799"/>
                  </a:lnTo>
                  <a:lnTo>
                    <a:pt x="285388" y="419099"/>
                  </a:lnTo>
                  <a:lnTo>
                    <a:pt x="292244" y="406399"/>
                  </a:lnTo>
                  <a:lnTo>
                    <a:pt x="1847285" y="406399"/>
                  </a:lnTo>
                  <a:lnTo>
                    <a:pt x="1854139" y="419099"/>
                  </a:lnTo>
                  <a:lnTo>
                    <a:pt x="1860940" y="431799"/>
                  </a:lnTo>
                  <a:close/>
                </a:path>
                <a:path w="5134609" h="2476500" extrusionOk="0">
                  <a:moveTo>
                    <a:pt x="4855501" y="431799"/>
                  </a:moveTo>
                  <a:lnTo>
                    <a:pt x="3273149" y="431799"/>
                  </a:lnTo>
                  <a:lnTo>
                    <a:pt x="3279949" y="419099"/>
                  </a:lnTo>
                  <a:lnTo>
                    <a:pt x="3286803" y="406399"/>
                  </a:lnTo>
                  <a:lnTo>
                    <a:pt x="4841845" y="406399"/>
                  </a:lnTo>
                  <a:lnTo>
                    <a:pt x="4848700" y="419099"/>
                  </a:lnTo>
                  <a:lnTo>
                    <a:pt x="4855501" y="431799"/>
                  </a:lnTo>
                  <a:close/>
                </a:path>
                <a:path w="5134609" h="2476500" extrusionOk="0">
                  <a:moveTo>
                    <a:pt x="653028" y="825499"/>
                  </a:moveTo>
                  <a:lnTo>
                    <a:pt x="618991" y="825499"/>
                  </a:lnTo>
                  <a:lnTo>
                    <a:pt x="629396" y="774699"/>
                  </a:lnTo>
                  <a:lnTo>
                    <a:pt x="640495" y="736599"/>
                  </a:lnTo>
                  <a:lnTo>
                    <a:pt x="652293" y="685799"/>
                  </a:lnTo>
                  <a:lnTo>
                    <a:pt x="664797" y="634999"/>
                  </a:lnTo>
                  <a:lnTo>
                    <a:pt x="678011" y="584199"/>
                  </a:lnTo>
                  <a:lnTo>
                    <a:pt x="691943" y="533399"/>
                  </a:lnTo>
                  <a:lnTo>
                    <a:pt x="706597" y="482599"/>
                  </a:lnTo>
                  <a:lnTo>
                    <a:pt x="721979" y="431799"/>
                  </a:lnTo>
                  <a:lnTo>
                    <a:pt x="756412" y="431799"/>
                  </a:lnTo>
                  <a:lnTo>
                    <a:pt x="741498" y="482599"/>
                  </a:lnTo>
                  <a:lnTo>
                    <a:pt x="726807" y="533399"/>
                  </a:lnTo>
                  <a:lnTo>
                    <a:pt x="712345" y="584199"/>
                  </a:lnTo>
                  <a:lnTo>
                    <a:pt x="698119" y="634999"/>
                  </a:lnTo>
                  <a:lnTo>
                    <a:pt x="685866" y="685799"/>
                  </a:lnTo>
                  <a:lnTo>
                    <a:pt x="674267" y="736599"/>
                  </a:lnTo>
                  <a:lnTo>
                    <a:pt x="663321" y="787399"/>
                  </a:lnTo>
                  <a:lnTo>
                    <a:pt x="653028" y="825499"/>
                  </a:lnTo>
                  <a:close/>
                </a:path>
                <a:path w="5134609" h="2476500" extrusionOk="0">
                  <a:moveTo>
                    <a:pt x="1520522" y="825499"/>
                  </a:moveTo>
                  <a:lnTo>
                    <a:pt x="1486485" y="825499"/>
                  </a:lnTo>
                  <a:lnTo>
                    <a:pt x="1476193" y="787399"/>
                  </a:lnTo>
                  <a:lnTo>
                    <a:pt x="1465248" y="736599"/>
                  </a:lnTo>
                  <a:lnTo>
                    <a:pt x="1453649" y="685799"/>
                  </a:lnTo>
                  <a:lnTo>
                    <a:pt x="1441394" y="634999"/>
                  </a:lnTo>
                  <a:lnTo>
                    <a:pt x="1427168" y="584199"/>
                  </a:lnTo>
                  <a:lnTo>
                    <a:pt x="1412707" y="533399"/>
                  </a:lnTo>
                  <a:lnTo>
                    <a:pt x="1398018" y="482599"/>
                  </a:lnTo>
                  <a:lnTo>
                    <a:pt x="1383106" y="431799"/>
                  </a:lnTo>
                  <a:lnTo>
                    <a:pt x="1417533" y="431799"/>
                  </a:lnTo>
                  <a:lnTo>
                    <a:pt x="1432916" y="482599"/>
                  </a:lnTo>
                  <a:lnTo>
                    <a:pt x="1447571" y="533399"/>
                  </a:lnTo>
                  <a:lnTo>
                    <a:pt x="1461503" y="584199"/>
                  </a:lnTo>
                  <a:lnTo>
                    <a:pt x="1474718" y="634999"/>
                  </a:lnTo>
                  <a:lnTo>
                    <a:pt x="1487222" y="685799"/>
                  </a:lnTo>
                  <a:lnTo>
                    <a:pt x="1499021" y="736599"/>
                  </a:lnTo>
                  <a:lnTo>
                    <a:pt x="1510119" y="774699"/>
                  </a:lnTo>
                  <a:lnTo>
                    <a:pt x="1520522" y="825499"/>
                  </a:lnTo>
                  <a:close/>
                </a:path>
                <a:path w="5134609" h="2476500" extrusionOk="0">
                  <a:moveTo>
                    <a:pt x="3676274" y="825499"/>
                  </a:moveTo>
                  <a:lnTo>
                    <a:pt x="3642237" y="825499"/>
                  </a:lnTo>
                  <a:lnTo>
                    <a:pt x="3652641" y="774699"/>
                  </a:lnTo>
                  <a:lnTo>
                    <a:pt x="3663739" y="736599"/>
                  </a:lnTo>
                  <a:lnTo>
                    <a:pt x="3675538" y="685799"/>
                  </a:lnTo>
                  <a:lnTo>
                    <a:pt x="3688043" y="634999"/>
                  </a:lnTo>
                  <a:lnTo>
                    <a:pt x="3701259" y="584199"/>
                  </a:lnTo>
                  <a:lnTo>
                    <a:pt x="3715191" y="533399"/>
                  </a:lnTo>
                  <a:lnTo>
                    <a:pt x="3729845" y="482599"/>
                  </a:lnTo>
                  <a:lnTo>
                    <a:pt x="3745226" y="431799"/>
                  </a:lnTo>
                  <a:lnTo>
                    <a:pt x="3779659" y="431799"/>
                  </a:lnTo>
                  <a:lnTo>
                    <a:pt x="3764745" y="482599"/>
                  </a:lnTo>
                  <a:lnTo>
                    <a:pt x="3750055" y="533399"/>
                  </a:lnTo>
                  <a:lnTo>
                    <a:pt x="3735594" y="584199"/>
                  </a:lnTo>
                  <a:lnTo>
                    <a:pt x="3721365" y="634999"/>
                  </a:lnTo>
                  <a:lnTo>
                    <a:pt x="3709112" y="685799"/>
                  </a:lnTo>
                  <a:lnTo>
                    <a:pt x="3697513" y="736599"/>
                  </a:lnTo>
                  <a:lnTo>
                    <a:pt x="3686567" y="787399"/>
                  </a:lnTo>
                  <a:lnTo>
                    <a:pt x="3676274" y="825499"/>
                  </a:lnTo>
                  <a:close/>
                </a:path>
                <a:path w="5134609" h="2476500" extrusionOk="0">
                  <a:moveTo>
                    <a:pt x="4543769" y="825499"/>
                  </a:moveTo>
                  <a:lnTo>
                    <a:pt x="4509731" y="825499"/>
                  </a:lnTo>
                  <a:lnTo>
                    <a:pt x="4499439" y="787399"/>
                  </a:lnTo>
                  <a:lnTo>
                    <a:pt x="4488492" y="736599"/>
                  </a:lnTo>
                  <a:lnTo>
                    <a:pt x="4476893" y="685799"/>
                  </a:lnTo>
                  <a:lnTo>
                    <a:pt x="4464640" y="634999"/>
                  </a:lnTo>
                  <a:lnTo>
                    <a:pt x="4450416" y="584199"/>
                  </a:lnTo>
                  <a:lnTo>
                    <a:pt x="4435954" y="533399"/>
                  </a:lnTo>
                  <a:lnTo>
                    <a:pt x="4421262" y="482599"/>
                  </a:lnTo>
                  <a:lnTo>
                    <a:pt x="4406347" y="431799"/>
                  </a:lnTo>
                  <a:lnTo>
                    <a:pt x="4440780" y="431799"/>
                  </a:lnTo>
                  <a:lnTo>
                    <a:pt x="4456161" y="482599"/>
                  </a:lnTo>
                  <a:lnTo>
                    <a:pt x="4470815" y="533399"/>
                  </a:lnTo>
                  <a:lnTo>
                    <a:pt x="4484747" y="584199"/>
                  </a:lnTo>
                  <a:lnTo>
                    <a:pt x="4497963" y="634999"/>
                  </a:lnTo>
                  <a:lnTo>
                    <a:pt x="4510467" y="685799"/>
                  </a:lnTo>
                  <a:lnTo>
                    <a:pt x="4522266" y="736599"/>
                  </a:lnTo>
                  <a:lnTo>
                    <a:pt x="4533365" y="774699"/>
                  </a:lnTo>
                  <a:lnTo>
                    <a:pt x="4543769" y="825499"/>
                  </a:lnTo>
                  <a:close/>
                </a:path>
                <a:path w="5134609" h="2476500" extrusionOk="0">
                  <a:moveTo>
                    <a:pt x="2131224" y="850899"/>
                  </a:moveTo>
                  <a:lnTo>
                    <a:pt x="8311" y="850899"/>
                  </a:lnTo>
                  <a:lnTo>
                    <a:pt x="12546" y="838199"/>
                  </a:lnTo>
                  <a:lnTo>
                    <a:pt x="16828" y="825499"/>
                  </a:lnTo>
                  <a:lnTo>
                    <a:pt x="2122722" y="825499"/>
                  </a:lnTo>
                  <a:lnTo>
                    <a:pt x="2127000" y="838199"/>
                  </a:lnTo>
                  <a:lnTo>
                    <a:pt x="2131224" y="850899"/>
                  </a:lnTo>
                  <a:close/>
                </a:path>
                <a:path w="5134609" h="2476500" extrusionOk="0">
                  <a:moveTo>
                    <a:pt x="5125777" y="850899"/>
                  </a:moveTo>
                  <a:lnTo>
                    <a:pt x="3002864" y="850899"/>
                  </a:lnTo>
                  <a:lnTo>
                    <a:pt x="3007088" y="838199"/>
                  </a:lnTo>
                  <a:lnTo>
                    <a:pt x="3011366" y="825499"/>
                  </a:lnTo>
                  <a:lnTo>
                    <a:pt x="5117260" y="825499"/>
                  </a:lnTo>
                  <a:lnTo>
                    <a:pt x="5121542" y="838199"/>
                  </a:lnTo>
                  <a:lnTo>
                    <a:pt x="5125777" y="850899"/>
                  </a:lnTo>
                  <a:close/>
                </a:path>
                <a:path w="5134609" h="2476500" extrusionOk="0">
                  <a:moveTo>
                    <a:pt x="2139521" y="863599"/>
                  </a:moveTo>
                  <a:lnTo>
                    <a:pt x="0" y="863599"/>
                  </a:lnTo>
                  <a:lnTo>
                    <a:pt x="4127" y="850899"/>
                  </a:lnTo>
                  <a:lnTo>
                    <a:pt x="2135396" y="850899"/>
                  </a:lnTo>
                  <a:lnTo>
                    <a:pt x="2139521" y="863599"/>
                  </a:lnTo>
                  <a:close/>
                </a:path>
                <a:path w="5134609" h="2476500" extrusionOk="0">
                  <a:moveTo>
                    <a:pt x="5134089" y="863599"/>
                  </a:moveTo>
                  <a:lnTo>
                    <a:pt x="2994567" y="863599"/>
                  </a:lnTo>
                  <a:lnTo>
                    <a:pt x="2998692" y="850899"/>
                  </a:lnTo>
                  <a:lnTo>
                    <a:pt x="5129962" y="850899"/>
                  </a:lnTo>
                  <a:lnTo>
                    <a:pt x="5134089" y="863599"/>
                  </a:lnTo>
                  <a:close/>
                </a:path>
                <a:path w="5134609" h="2476500" extrusionOk="0">
                  <a:moveTo>
                    <a:pt x="577131" y="1269999"/>
                  </a:moveTo>
                  <a:lnTo>
                    <a:pt x="543986" y="1269999"/>
                  </a:lnTo>
                  <a:lnTo>
                    <a:pt x="546950" y="1244599"/>
                  </a:lnTo>
                  <a:lnTo>
                    <a:pt x="551458" y="1219199"/>
                  </a:lnTo>
                  <a:lnTo>
                    <a:pt x="557532" y="1168399"/>
                  </a:lnTo>
                  <a:lnTo>
                    <a:pt x="565196" y="1117599"/>
                  </a:lnTo>
                  <a:lnTo>
                    <a:pt x="574471" y="1066799"/>
                  </a:lnTo>
                  <a:lnTo>
                    <a:pt x="585379" y="1003299"/>
                  </a:lnTo>
                  <a:lnTo>
                    <a:pt x="597944" y="939799"/>
                  </a:lnTo>
                  <a:lnTo>
                    <a:pt x="612186" y="863599"/>
                  </a:lnTo>
                  <a:lnTo>
                    <a:pt x="646192" y="863599"/>
                  </a:lnTo>
                  <a:lnTo>
                    <a:pt x="632064" y="927099"/>
                  </a:lnTo>
                  <a:lnTo>
                    <a:pt x="619524" y="1003299"/>
                  </a:lnTo>
                  <a:lnTo>
                    <a:pt x="608562" y="1066799"/>
                  </a:lnTo>
                  <a:lnTo>
                    <a:pt x="599170" y="1117599"/>
                  </a:lnTo>
                  <a:lnTo>
                    <a:pt x="591339" y="1168399"/>
                  </a:lnTo>
                  <a:lnTo>
                    <a:pt x="585061" y="1206499"/>
                  </a:lnTo>
                  <a:lnTo>
                    <a:pt x="580328" y="1244599"/>
                  </a:lnTo>
                  <a:lnTo>
                    <a:pt x="577131" y="1269999"/>
                  </a:lnTo>
                  <a:close/>
                </a:path>
                <a:path w="5134609" h="2476500" extrusionOk="0">
                  <a:moveTo>
                    <a:pt x="1595530" y="1269999"/>
                  </a:moveTo>
                  <a:lnTo>
                    <a:pt x="1562379" y="1269999"/>
                  </a:lnTo>
                  <a:lnTo>
                    <a:pt x="1559183" y="1244599"/>
                  </a:lnTo>
                  <a:lnTo>
                    <a:pt x="1554450" y="1206499"/>
                  </a:lnTo>
                  <a:lnTo>
                    <a:pt x="1548173" y="1168399"/>
                  </a:lnTo>
                  <a:lnTo>
                    <a:pt x="1540343" y="1117599"/>
                  </a:lnTo>
                  <a:lnTo>
                    <a:pt x="1530951" y="1066799"/>
                  </a:lnTo>
                  <a:lnTo>
                    <a:pt x="1519989" y="1003299"/>
                  </a:lnTo>
                  <a:lnTo>
                    <a:pt x="1507449" y="927099"/>
                  </a:lnTo>
                  <a:lnTo>
                    <a:pt x="1493321" y="863599"/>
                  </a:lnTo>
                  <a:lnTo>
                    <a:pt x="1527326" y="863599"/>
                  </a:lnTo>
                  <a:lnTo>
                    <a:pt x="1541569" y="939799"/>
                  </a:lnTo>
                  <a:lnTo>
                    <a:pt x="1554134" y="1003299"/>
                  </a:lnTo>
                  <a:lnTo>
                    <a:pt x="1565042" y="1066799"/>
                  </a:lnTo>
                  <a:lnTo>
                    <a:pt x="1574317" y="1117599"/>
                  </a:lnTo>
                  <a:lnTo>
                    <a:pt x="1581981" y="1168399"/>
                  </a:lnTo>
                  <a:lnTo>
                    <a:pt x="1588056" y="1219199"/>
                  </a:lnTo>
                  <a:lnTo>
                    <a:pt x="1592565" y="1244599"/>
                  </a:lnTo>
                  <a:lnTo>
                    <a:pt x="1595530" y="1269999"/>
                  </a:lnTo>
                  <a:close/>
                </a:path>
                <a:path w="5134609" h="2476500" extrusionOk="0">
                  <a:moveTo>
                    <a:pt x="3600385" y="1269999"/>
                  </a:moveTo>
                  <a:lnTo>
                    <a:pt x="3567235" y="1269999"/>
                  </a:lnTo>
                  <a:lnTo>
                    <a:pt x="3570201" y="1244599"/>
                  </a:lnTo>
                  <a:lnTo>
                    <a:pt x="3574711" y="1219199"/>
                  </a:lnTo>
                  <a:lnTo>
                    <a:pt x="3580787" y="1168399"/>
                  </a:lnTo>
                  <a:lnTo>
                    <a:pt x="3588451" y="1117599"/>
                  </a:lnTo>
                  <a:lnTo>
                    <a:pt x="3597726" y="1066799"/>
                  </a:lnTo>
                  <a:lnTo>
                    <a:pt x="3608634" y="1003299"/>
                  </a:lnTo>
                  <a:lnTo>
                    <a:pt x="3621197" y="939799"/>
                  </a:lnTo>
                  <a:lnTo>
                    <a:pt x="3635438" y="863599"/>
                  </a:lnTo>
                  <a:lnTo>
                    <a:pt x="3669443" y="863599"/>
                  </a:lnTo>
                  <a:lnTo>
                    <a:pt x="3655314" y="927099"/>
                  </a:lnTo>
                  <a:lnTo>
                    <a:pt x="3642773" y="1003299"/>
                  </a:lnTo>
                  <a:lnTo>
                    <a:pt x="3631811" y="1066799"/>
                  </a:lnTo>
                  <a:lnTo>
                    <a:pt x="3622420" y="1117599"/>
                  </a:lnTo>
                  <a:lnTo>
                    <a:pt x="3614590" y="1168399"/>
                  </a:lnTo>
                  <a:lnTo>
                    <a:pt x="3608314" y="1206499"/>
                  </a:lnTo>
                  <a:lnTo>
                    <a:pt x="3603581" y="1244599"/>
                  </a:lnTo>
                  <a:lnTo>
                    <a:pt x="3600385" y="1269999"/>
                  </a:lnTo>
                  <a:close/>
                </a:path>
                <a:path w="5134609" h="2476500" extrusionOk="0">
                  <a:moveTo>
                    <a:pt x="4618771" y="1269999"/>
                  </a:moveTo>
                  <a:lnTo>
                    <a:pt x="4585620" y="1269999"/>
                  </a:lnTo>
                  <a:lnTo>
                    <a:pt x="4582424" y="1244599"/>
                  </a:lnTo>
                  <a:lnTo>
                    <a:pt x="4577692" y="1206499"/>
                  </a:lnTo>
                  <a:lnTo>
                    <a:pt x="4571415" y="1168399"/>
                  </a:lnTo>
                  <a:lnTo>
                    <a:pt x="4563586" y="1117599"/>
                  </a:lnTo>
                  <a:lnTo>
                    <a:pt x="4554194" y="1066799"/>
                  </a:lnTo>
                  <a:lnTo>
                    <a:pt x="4543232" y="1003299"/>
                  </a:lnTo>
                  <a:lnTo>
                    <a:pt x="4530691" y="927099"/>
                  </a:lnTo>
                  <a:lnTo>
                    <a:pt x="4516562" y="863599"/>
                  </a:lnTo>
                  <a:lnTo>
                    <a:pt x="4550567" y="863599"/>
                  </a:lnTo>
                  <a:lnTo>
                    <a:pt x="4564808" y="939799"/>
                  </a:lnTo>
                  <a:lnTo>
                    <a:pt x="4577372" y="1003299"/>
                  </a:lnTo>
                  <a:lnTo>
                    <a:pt x="4588279" y="1066799"/>
                  </a:lnTo>
                  <a:lnTo>
                    <a:pt x="4597554" y="1117599"/>
                  </a:lnTo>
                  <a:lnTo>
                    <a:pt x="4605219" y="1168399"/>
                  </a:lnTo>
                  <a:lnTo>
                    <a:pt x="4611294" y="1219199"/>
                  </a:lnTo>
                  <a:lnTo>
                    <a:pt x="4615804" y="1244599"/>
                  </a:lnTo>
                  <a:lnTo>
                    <a:pt x="4618771" y="1269999"/>
                  </a:lnTo>
                  <a:close/>
                </a:path>
                <a:path w="5134609" h="2476500" extrusionOk="0">
                  <a:moveTo>
                    <a:pt x="2257671" y="1625599"/>
                  </a:moveTo>
                  <a:lnTo>
                    <a:pt x="2223217" y="1625599"/>
                  </a:lnTo>
                  <a:lnTo>
                    <a:pt x="2243169" y="1562099"/>
                  </a:lnTo>
                  <a:lnTo>
                    <a:pt x="2264221" y="1511299"/>
                  </a:lnTo>
                  <a:lnTo>
                    <a:pt x="2286383" y="1460499"/>
                  </a:lnTo>
                  <a:lnTo>
                    <a:pt x="2309666" y="1409699"/>
                  </a:lnTo>
                  <a:lnTo>
                    <a:pt x="2334080" y="1358899"/>
                  </a:lnTo>
                  <a:lnTo>
                    <a:pt x="2359633" y="1320799"/>
                  </a:lnTo>
                  <a:lnTo>
                    <a:pt x="2386337" y="1282699"/>
                  </a:lnTo>
                  <a:lnTo>
                    <a:pt x="2414200" y="1244599"/>
                  </a:lnTo>
                  <a:lnTo>
                    <a:pt x="2443234" y="1219199"/>
                  </a:lnTo>
                  <a:lnTo>
                    <a:pt x="2460497" y="1206499"/>
                  </a:lnTo>
                  <a:lnTo>
                    <a:pt x="2513139" y="1206499"/>
                  </a:lnTo>
                  <a:lnTo>
                    <a:pt x="2486024" y="1219199"/>
                  </a:lnTo>
                  <a:lnTo>
                    <a:pt x="2459188" y="1244599"/>
                  </a:lnTo>
                  <a:lnTo>
                    <a:pt x="2406455" y="1308099"/>
                  </a:lnTo>
                  <a:lnTo>
                    <a:pt x="2380612" y="1346199"/>
                  </a:lnTo>
                  <a:lnTo>
                    <a:pt x="2355152" y="1384299"/>
                  </a:lnTo>
                  <a:lnTo>
                    <a:pt x="2330101" y="1435099"/>
                  </a:lnTo>
                  <a:lnTo>
                    <a:pt x="2305487" y="1485899"/>
                  </a:lnTo>
                  <a:lnTo>
                    <a:pt x="2281335" y="1549399"/>
                  </a:lnTo>
                  <a:lnTo>
                    <a:pt x="2257671" y="1625599"/>
                  </a:lnTo>
                  <a:close/>
                </a:path>
                <a:path w="5134609" h="2476500" extrusionOk="0">
                  <a:moveTo>
                    <a:pt x="2910871" y="1625599"/>
                  </a:moveTo>
                  <a:lnTo>
                    <a:pt x="2876417" y="1625599"/>
                  </a:lnTo>
                  <a:lnTo>
                    <a:pt x="2852753" y="1549399"/>
                  </a:lnTo>
                  <a:lnTo>
                    <a:pt x="2828601" y="1485899"/>
                  </a:lnTo>
                  <a:lnTo>
                    <a:pt x="2803987" y="1435099"/>
                  </a:lnTo>
                  <a:lnTo>
                    <a:pt x="2778937" y="1384299"/>
                  </a:lnTo>
                  <a:lnTo>
                    <a:pt x="2753476" y="1346199"/>
                  </a:lnTo>
                  <a:lnTo>
                    <a:pt x="2727633" y="1308099"/>
                  </a:lnTo>
                  <a:lnTo>
                    <a:pt x="2701432" y="1269999"/>
                  </a:lnTo>
                  <a:lnTo>
                    <a:pt x="2648064" y="1219199"/>
                  </a:lnTo>
                  <a:lnTo>
                    <a:pt x="2620949" y="1206499"/>
                  </a:lnTo>
                  <a:lnTo>
                    <a:pt x="2673593" y="1206499"/>
                  </a:lnTo>
                  <a:lnTo>
                    <a:pt x="2719891" y="1244599"/>
                  </a:lnTo>
                  <a:lnTo>
                    <a:pt x="2747754" y="1282699"/>
                  </a:lnTo>
                  <a:lnTo>
                    <a:pt x="2774458" y="1320799"/>
                  </a:lnTo>
                  <a:lnTo>
                    <a:pt x="2800012" y="1358899"/>
                  </a:lnTo>
                  <a:lnTo>
                    <a:pt x="2824425" y="1409699"/>
                  </a:lnTo>
                  <a:lnTo>
                    <a:pt x="2847708" y="1460499"/>
                  </a:lnTo>
                  <a:lnTo>
                    <a:pt x="2869870" y="1511299"/>
                  </a:lnTo>
                  <a:lnTo>
                    <a:pt x="2890921" y="1562099"/>
                  </a:lnTo>
                  <a:lnTo>
                    <a:pt x="2910871" y="1625599"/>
                  </a:lnTo>
                  <a:close/>
                </a:path>
                <a:path w="5134609" h="2476500" extrusionOk="0">
                  <a:moveTo>
                    <a:pt x="3364385" y="1650999"/>
                  </a:moveTo>
                  <a:lnTo>
                    <a:pt x="1769703" y="1650999"/>
                  </a:lnTo>
                  <a:lnTo>
                    <a:pt x="1776431" y="1638299"/>
                  </a:lnTo>
                  <a:lnTo>
                    <a:pt x="1783212" y="1625599"/>
                  </a:lnTo>
                  <a:lnTo>
                    <a:pt x="3350877" y="1625599"/>
                  </a:lnTo>
                  <a:lnTo>
                    <a:pt x="3357657" y="1638299"/>
                  </a:lnTo>
                  <a:lnTo>
                    <a:pt x="3364385" y="1650999"/>
                  </a:lnTo>
                  <a:close/>
                </a:path>
                <a:path w="5134609" h="2476500" extrusionOk="0">
                  <a:moveTo>
                    <a:pt x="2145943" y="2044699"/>
                  </a:moveTo>
                  <a:lnTo>
                    <a:pt x="2111933" y="2044699"/>
                  </a:lnTo>
                  <a:lnTo>
                    <a:pt x="2122043" y="2006599"/>
                  </a:lnTo>
                  <a:lnTo>
                    <a:pt x="2132847" y="1955799"/>
                  </a:lnTo>
                  <a:lnTo>
                    <a:pt x="2144350" y="1904999"/>
                  </a:lnTo>
                  <a:lnTo>
                    <a:pt x="2156557" y="1854199"/>
                  </a:lnTo>
                  <a:lnTo>
                    <a:pt x="2169475" y="1803399"/>
                  </a:lnTo>
                  <a:lnTo>
                    <a:pt x="2183108" y="1752599"/>
                  </a:lnTo>
                  <a:lnTo>
                    <a:pt x="2197462" y="1701799"/>
                  </a:lnTo>
                  <a:lnTo>
                    <a:pt x="2212543" y="1650999"/>
                  </a:lnTo>
                  <a:lnTo>
                    <a:pt x="2246939" y="1650999"/>
                  </a:lnTo>
                  <a:lnTo>
                    <a:pt x="2233768" y="1701799"/>
                  </a:lnTo>
                  <a:lnTo>
                    <a:pt x="2220775" y="1739899"/>
                  </a:lnTo>
                  <a:lnTo>
                    <a:pt x="2207963" y="1790699"/>
                  </a:lnTo>
                  <a:lnTo>
                    <a:pt x="2195337" y="1828799"/>
                  </a:lnTo>
                  <a:lnTo>
                    <a:pt x="2181780" y="1892299"/>
                  </a:lnTo>
                  <a:lnTo>
                    <a:pt x="2169031" y="1943099"/>
                  </a:lnTo>
                  <a:lnTo>
                    <a:pt x="2157087" y="1993899"/>
                  </a:lnTo>
                  <a:lnTo>
                    <a:pt x="2145943" y="2044699"/>
                  </a:lnTo>
                  <a:close/>
                </a:path>
                <a:path w="5134609" h="2476500" extrusionOk="0">
                  <a:moveTo>
                    <a:pt x="3022155" y="2044699"/>
                  </a:moveTo>
                  <a:lnTo>
                    <a:pt x="2988139" y="2044699"/>
                  </a:lnTo>
                  <a:lnTo>
                    <a:pt x="2976985" y="1993899"/>
                  </a:lnTo>
                  <a:lnTo>
                    <a:pt x="2965023" y="1943099"/>
                  </a:lnTo>
                  <a:lnTo>
                    <a:pt x="2952254" y="1892299"/>
                  </a:lnTo>
                  <a:lnTo>
                    <a:pt x="2938676" y="1828799"/>
                  </a:lnTo>
                  <a:lnTo>
                    <a:pt x="2926072" y="1790699"/>
                  </a:lnTo>
                  <a:lnTo>
                    <a:pt x="2913278" y="1739899"/>
                  </a:lnTo>
                  <a:lnTo>
                    <a:pt x="2900301" y="1701799"/>
                  </a:lnTo>
                  <a:lnTo>
                    <a:pt x="2887150" y="1650999"/>
                  </a:lnTo>
                  <a:lnTo>
                    <a:pt x="2921540" y="1650999"/>
                  </a:lnTo>
                  <a:lnTo>
                    <a:pt x="2936624" y="1701799"/>
                  </a:lnTo>
                  <a:lnTo>
                    <a:pt x="2950980" y="1752599"/>
                  </a:lnTo>
                  <a:lnTo>
                    <a:pt x="2964614" y="1803399"/>
                  </a:lnTo>
                  <a:lnTo>
                    <a:pt x="2977532" y="1854199"/>
                  </a:lnTo>
                  <a:lnTo>
                    <a:pt x="2989739" y="1904999"/>
                  </a:lnTo>
                  <a:lnTo>
                    <a:pt x="3001242" y="1955799"/>
                  </a:lnTo>
                  <a:lnTo>
                    <a:pt x="3012045" y="2006599"/>
                  </a:lnTo>
                  <a:lnTo>
                    <a:pt x="3022155" y="2044699"/>
                  </a:lnTo>
                  <a:close/>
                </a:path>
                <a:path w="5134609" h="2476500" extrusionOk="0">
                  <a:moveTo>
                    <a:pt x="3640601" y="2082799"/>
                  </a:moveTo>
                  <a:lnTo>
                    <a:pt x="1493487" y="2082799"/>
                  </a:lnTo>
                  <a:lnTo>
                    <a:pt x="1501713" y="2070099"/>
                  </a:lnTo>
                  <a:lnTo>
                    <a:pt x="1505900" y="2057399"/>
                  </a:lnTo>
                  <a:lnTo>
                    <a:pt x="1510147" y="2044699"/>
                  </a:lnTo>
                  <a:lnTo>
                    <a:pt x="3623941" y="2044699"/>
                  </a:lnTo>
                  <a:lnTo>
                    <a:pt x="3628189" y="2057399"/>
                  </a:lnTo>
                  <a:lnTo>
                    <a:pt x="3632375" y="2070099"/>
                  </a:lnTo>
                  <a:lnTo>
                    <a:pt x="3640601" y="2082799"/>
                  </a:lnTo>
                  <a:close/>
                </a:path>
                <a:path w="5134609" h="2476500" extrusionOk="0">
                  <a:moveTo>
                    <a:pt x="2072716" y="2476499"/>
                  </a:moveTo>
                  <a:lnTo>
                    <a:pt x="2039876" y="2476499"/>
                  </a:lnTo>
                  <a:lnTo>
                    <a:pt x="2045147" y="2438399"/>
                  </a:lnTo>
                  <a:lnTo>
                    <a:pt x="2050483" y="2400299"/>
                  </a:lnTo>
                  <a:lnTo>
                    <a:pt x="2057656" y="2349499"/>
                  </a:lnTo>
                  <a:lnTo>
                    <a:pt x="2066694" y="2298699"/>
                  </a:lnTo>
                  <a:lnTo>
                    <a:pt x="2077622" y="2235199"/>
                  </a:lnTo>
                  <a:lnTo>
                    <a:pt x="2090469" y="2158999"/>
                  </a:lnTo>
                  <a:lnTo>
                    <a:pt x="2105262" y="2082799"/>
                  </a:lnTo>
                  <a:lnTo>
                    <a:pt x="2139241" y="2082799"/>
                  </a:lnTo>
                  <a:lnTo>
                    <a:pt x="2124368" y="2158999"/>
                  </a:lnTo>
                  <a:lnTo>
                    <a:pt x="2111392" y="2235199"/>
                  </a:lnTo>
                  <a:lnTo>
                    <a:pt x="2100300" y="2298699"/>
                  </a:lnTo>
                  <a:lnTo>
                    <a:pt x="2091083" y="2349499"/>
                  </a:lnTo>
                  <a:lnTo>
                    <a:pt x="2072716" y="2476499"/>
                  </a:lnTo>
                  <a:close/>
                </a:path>
                <a:path w="5134609" h="2476500" extrusionOk="0">
                  <a:moveTo>
                    <a:pt x="3094218" y="2476499"/>
                  </a:moveTo>
                  <a:lnTo>
                    <a:pt x="3061367" y="2476499"/>
                  </a:lnTo>
                  <a:lnTo>
                    <a:pt x="3043000" y="2349499"/>
                  </a:lnTo>
                  <a:lnTo>
                    <a:pt x="3033781" y="2298699"/>
                  </a:lnTo>
                  <a:lnTo>
                    <a:pt x="3022690" y="2235199"/>
                  </a:lnTo>
                  <a:lnTo>
                    <a:pt x="3009714" y="2158999"/>
                  </a:lnTo>
                  <a:lnTo>
                    <a:pt x="2994842" y="2082799"/>
                  </a:lnTo>
                  <a:lnTo>
                    <a:pt x="3028826" y="2082799"/>
                  </a:lnTo>
                  <a:lnTo>
                    <a:pt x="3043619" y="2158999"/>
                  </a:lnTo>
                  <a:lnTo>
                    <a:pt x="3056467" y="2235199"/>
                  </a:lnTo>
                  <a:lnTo>
                    <a:pt x="3067396" y="2298699"/>
                  </a:lnTo>
                  <a:lnTo>
                    <a:pt x="3076435" y="2349499"/>
                  </a:lnTo>
                  <a:lnTo>
                    <a:pt x="3083609" y="2400299"/>
                  </a:lnTo>
                  <a:lnTo>
                    <a:pt x="3088946" y="2438399"/>
                  </a:lnTo>
                  <a:lnTo>
                    <a:pt x="3092473" y="2463799"/>
                  </a:lnTo>
                  <a:lnTo>
                    <a:pt x="3094218" y="2476499"/>
                  </a:lnTo>
                  <a:close/>
                </a:path>
              </a:pathLst>
            </a:custGeom>
            <a:solidFill>
              <a:srgbClr val="D19059">
                <a:alpha val="29803"/>
              </a:srgbClr>
            </a:solidFill>
            <a:ln>
              <a:noFill/>
            </a:ln>
          </p:spPr>
          <p:txBody>
            <a:bodyPr spcFirstLastPara="1" wrap="square" lIns="0" tIns="0" rIns="0" bIns="0" anchor="t" anchorCtr="0">
              <a:noAutofit/>
            </a:bodyPr>
            <a:lstStyle/>
            <a:p>
              <a:endParaRPr sz="1200"/>
            </a:p>
          </p:txBody>
        </p:sp>
        <p:sp>
          <p:nvSpPr>
            <p:cNvPr id="249" name="Google Shape;249;p17"/>
            <p:cNvSpPr/>
            <p:nvPr/>
          </p:nvSpPr>
          <p:spPr>
            <a:xfrm>
              <a:off x="13170367" y="7448384"/>
              <a:ext cx="4744085" cy="1867535"/>
            </a:xfrm>
            <a:custGeom>
              <a:avLst/>
              <a:gdLst/>
              <a:ahLst/>
              <a:cxnLst/>
              <a:rect l="l" t="t" r="r" b="b"/>
              <a:pathLst>
                <a:path w="4744084" h="1867534" extrusionOk="0">
                  <a:moveTo>
                    <a:pt x="54733" y="658221"/>
                  </a:moveTo>
                  <a:lnTo>
                    <a:pt x="0" y="658221"/>
                  </a:lnTo>
                  <a:lnTo>
                    <a:pt x="0" y="0"/>
                  </a:lnTo>
                  <a:lnTo>
                    <a:pt x="54733" y="0"/>
                  </a:lnTo>
                  <a:lnTo>
                    <a:pt x="54733" y="658221"/>
                  </a:lnTo>
                  <a:close/>
                </a:path>
                <a:path w="4744084" h="1867534" extrusionOk="0">
                  <a:moveTo>
                    <a:pt x="273672" y="658221"/>
                  </a:moveTo>
                  <a:lnTo>
                    <a:pt x="218939" y="658221"/>
                  </a:lnTo>
                  <a:lnTo>
                    <a:pt x="218939" y="0"/>
                  </a:lnTo>
                  <a:lnTo>
                    <a:pt x="273672" y="0"/>
                  </a:lnTo>
                  <a:lnTo>
                    <a:pt x="273672" y="658221"/>
                  </a:lnTo>
                  <a:close/>
                </a:path>
                <a:path w="4744084" h="1867534" extrusionOk="0">
                  <a:moveTo>
                    <a:pt x="492612" y="658221"/>
                  </a:moveTo>
                  <a:lnTo>
                    <a:pt x="437878" y="658221"/>
                  </a:lnTo>
                  <a:lnTo>
                    <a:pt x="437878" y="0"/>
                  </a:lnTo>
                  <a:lnTo>
                    <a:pt x="492612" y="0"/>
                  </a:lnTo>
                  <a:lnTo>
                    <a:pt x="492612" y="658221"/>
                  </a:lnTo>
                  <a:close/>
                </a:path>
                <a:path w="4744084" h="1867534" extrusionOk="0">
                  <a:moveTo>
                    <a:pt x="1560824" y="1866980"/>
                  </a:moveTo>
                  <a:lnTo>
                    <a:pt x="1506091" y="1866980"/>
                  </a:lnTo>
                  <a:lnTo>
                    <a:pt x="1506091" y="1208753"/>
                  </a:lnTo>
                  <a:lnTo>
                    <a:pt x="1560824" y="1208753"/>
                  </a:lnTo>
                  <a:lnTo>
                    <a:pt x="1560824" y="1866980"/>
                  </a:lnTo>
                  <a:close/>
                </a:path>
                <a:path w="4744084" h="1867534" extrusionOk="0">
                  <a:moveTo>
                    <a:pt x="1779763" y="1866980"/>
                  </a:moveTo>
                  <a:lnTo>
                    <a:pt x="1725030" y="1866980"/>
                  </a:lnTo>
                  <a:lnTo>
                    <a:pt x="1725030" y="1208753"/>
                  </a:lnTo>
                  <a:lnTo>
                    <a:pt x="1779763" y="1208753"/>
                  </a:lnTo>
                  <a:lnTo>
                    <a:pt x="1779763" y="1866980"/>
                  </a:lnTo>
                  <a:close/>
                </a:path>
                <a:path w="4744084" h="1867534" extrusionOk="0">
                  <a:moveTo>
                    <a:pt x="1998703" y="1866980"/>
                  </a:moveTo>
                  <a:lnTo>
                    <a:pt x="1943969" y="1866980"/>
                  </a:lnTo>
                  <a:lnTo>
                    <a:pt x="1943969" y="1208753"/>
                  </a:lnTo>
                  <a:lnTo>
                    <a:pt x="1998703" y="1208753"/>
                  </a:lnTo>
                  <a:lnTo>
                    <a:pt x="1998703" y="1866980"/>
                  </a:lnTo>
                  <a:close/>
                </a:path>
                <a:path w="4744084" h="1867534" extrusionOk="0">
                  <a:moveTo>
                    <a:pt x="2808652" y="1866980"/>
                  </a:moveTo>
                  <a:lnTo>
                    <a:pt x="2753918" y="1866980"/>
                  </a:lnTo>
                  <a:lnTo>
                    <a:pt x="2753918" y="1208753"/>
                  </a:lnTo>
                  <a:lnTo>
                    <a:pt x="2808652" y="1208753"/>
                  </a:lnTo>
                  <a:lnTo>
                    <a:pt x="2808652" y="1866980"/>
                  </a:lnTo>
                  <a:close/>
                </a:path>
                <a:path w="4744084" h="1867534" extrusionOk="0">
                  <a:moveTo>
                    <a:pt x="3027597" y="1866980"/>
                  </a:moveTo>
                  <a:lnTo>
                    <a:pt x="2972863" y="1866980"/>
                  </a:lnTo>
                  <a:lnTo>
                    <a:pt x="2972863" y="1208753"/>
                  </a:lnTo>
                  <a:lnTo>
                    <a:pt x="3027597" y="1208753"/>
                  </a:lnTo>
                  <a:lnTo>
                    <a:pt x="3027597" y="1866980"/>
                  </a:lnTo>
                  <a:close/>
                </a:path>
                <a:path w="4744084" h="1867534" extrusionOk="0">
                  <a:moveTo>
                    <a:pt x="3246531" y="1866980"/>
                  </a:moveTo>
                  <a:lnTo>
                    <a:pt x="3191797" y="1866980"/>
                  </a:lnTo>
                  <a:lnTo>
                    <a:pt x="3191797" y="1208753"/>
                  </a:lnTo>
                  <a:lnTo>
                    <a:pt x="3246531" y="1208753"/>
                  </a:lnTo>
                  <a:lnTo>
                    <a:pt x="3246531" y="1866980"/>
                  </a:lnTo>
                  <a:close/>
                </a:path>
                <a:path w="4744084" h="1867534" extrusionOk="0">
                  <a:moveTo>
                    <a:pt x="4305945" y="654883"/>
                  </a:moveTo>
                  <a:lnTo>
                    <a:pt x="4251211" y="654883"/>
                  </a:lnTo>
                  <a:lnTo>
                    <a:pt x="4251211" y="3091"/>
                  </a:lnTo>
                  <a:lnTo>
                    <a:pt x="4305945" y="3091"/>
                  </a:lnTo>
                  <a:lnTo>
                    <a:pt x="4305945" y="654883"/>
                  </a:lnTo>
                  <a:close/>
                </a:path>
                <a:path w="4744084" h="1867534" extrusionOk="0">
                  <a:moveTo>
                    <a:pt x="4524879" y="656816"/>
                  </a:moveTo>
                  <a:lnTo>
                    <a:pt x="4470146" y="656816"/>
                  </a:lnTo>
                  <a:lnTo>
                    <a:pt x="4470146" y="3091"/>
                  </a:lnTo>
                  <a:lnTo>
                    <a:pt x="4524879" y="3091"/>
                  </a:lnTo>
                  <a:lnTo>
                    <a:pt x="4524879" y="656816"/>
                  </a:lnTo>
                  <a:close/>
                </a:path>
                <a:path w="4744084" h="1867534" extrusionOk="0">
                  <a:moveTo>
                    <a:pt x="4743824" y="656816"/>
                  </a:moveTo>
                  <a:lnTo>
                    <a:pt x="4689090" y="656816"/>
                  </a:lnTo>
                  <a:lnTo>
                    <a:pt x="4689090" y="3091"/>
                  </a:lnTo>
                  <a:lnTo>
                    <a:pt x="4743824" y="3091"/>
                  </a:lnTo>
                  <a:lnTo>
                    <a:pt x="4743824" y="656816"/>
                  </a:lnTo>
                  <a:close/>
                </a:path>
                <a:path w="4744084" h="1867534" extrusionOk="0">
                  <a:moveTo>
                    <a:pt x="3495996" y="658104"/>
                  </a:moveTo>
                  <a:lnTo>
                    <a:pt x="3441262" y="658104"/>
                  </a:lnTo>
                  <a:lnTo>
                    <a:pt x="3441262" y="3091"/>
                  </a:lnTo>
                  <a:lnTo>
                    <a:pt x="3495996" y="3091"/>
                  </a:lnTo>
                  <a:lnTo>
                    <a:pt x="3495996" y="658104"/>
                  </a:lnTo>
                  <a:close/>
                </a:path>
                <a:path w="4744084" h="1867534" extrusionOk="0">
                  <a:moveTo>
                    <a:pt x="1302566" y="658221"/>
                  </a:moveTo>
                  <a:lnTo>
                    <a:pt x="1247833" y="658221"/>
                  </a:lnTo>
                  <a:lnTo>
                    <a:pt x="1247833" y="0"/>
                  </a:lnTo>
                  <a:lnTo>
                    <a:pt x="1302566" y="0"/>
                  </a:lnTo>
                  <a:lnTo>
                    <a:pt x="1302566" y="658221"/>
                  </a:lnTo>
                  <a:close/>
                </a:path>
                <a:path w="4744084" h="1867534" extrusionOk="0">
                  <a:moveTo>
                    <a:pt x="1466772" y="527466"/>
                  </a:moveTo>
                  <a:lnTo>
                    <a:pt x="1466772" y="0"/>
                  </a:lnTo>
                  <a:lnTo>
                    <a:pt x="1521506" y="0"/>
                  </a:lnTo>
                  <a:lnTo>
                    <a:pt x="1521506" y="449295"/>
                  </a:lnTo>
                  <a:lnTo>
                    <a:pt x="1466772" y="527466"/>
                  </a:lnTo>
                  <a:close/>
                </a:path>
                <a:path w="4744084" h="1867534" extrusionOk="0">
                  <a:moveTo>
                    <a:pt x="3277051" y="514424"/>
                  </a:moveTo>
                  <a:lnTo>
                    <a:pt x="3222318" y="437597"/>
                  </a:lnTo>
                  <a:lnTo>
                    <a:pt x="3222318" y="3091"/>
                  </a:lnTo>
                  <a:lnTo>
                    <a:pt x="3277051" y="3091"/>
                  </a:lnTo>
                  <a:lnTo>
                    <a:pt x="3277051" y="514424"/>
                  </a:lnTo>
                  <a:close/>
                </a:path>
                <a:path w="4744084" h="1867534" extrusionOk="0">
                  <a:moveTo>
                    <a:pt x="1685712" y="255711"/>
                  </a:moveTo>
                  <a:lnTo>
                    <a:pt x="1685712" y="0"/>
                  </a:lnTo>
                  <a:lnTo>
                    <a:pt x="1740445" y="0"/>
                  </a:lnTo>
                  <a:lnTo>
                    <a:pt x="1740445" y="203193"/>
                  </a:lnTo>
                  <a:lnTo>
                    <a:pt x="1685712" y="255711"/>
                  </a:lnTo>
                  <a:close/>
                </a:path>
                <a:path w="4744084" h="1867534" extrusionOk="0">
                  <a:moveTo>
                    <a:pt x="3058106" y="247064"/>
                  </a:moveTo>
                  <a:lnTo>
                    <a:pt x="3003373" y="195438"/>
                  </a:lnTo>
                  <a:lnTo>
                    <a:pt x="3003373" y="3091"/>
                  </a:lnTo>
                  <a:lnTo>
                    <a:pt x="3058106" y="3091"/>
                  </a:lnTo>
                  <a:lnTo>
                    <a:pt x="3058106" y="247064"/>
                  </a:lnTo>
                  <a:close/>
                </a:path>
              </a:pathLst>
            </a:custGeom>
            <a:solidFill>
              <a:srgbClr val="F7C473"/>
            </a:solidFill>
            <a:ln>
              <a:noFill/>
            </a:ln>
          </p:spPr>
          <p:txBody>
            <a:bodyPr spcFirstLastPara="1" wrap="square" lIns="0" tIns="0" rIns="0" bIns="0" anchor="t" anchorCtr="0">
              <a:noAutofit/>
            </a:bodyPr>
            <a:lstStyle/>
            <a:p>
              <a:endParaRPr sz="1200"/>
            </a:p>
          </p:txBody>
        </p:sp>
      </p:grpSp>
      <p:pic>
        <p:nvPicPr>
          <p:cNvPr id="250" name="Google Shape;250;p17"/>
          <p:cNvPicPr preferRelativeResize="0"/>
          <p:nvPr/>
        </p:nvPicPr>
        <p:blipFill rotWithShape="1">
          <a:blip r:embed="rId4">
            <a:alphaModFix/>
          </a:blip>
          <a:srcRect/>
          <a:stretch/>
        </p:blipFill>
        <p:spPr>
          <a:xfrm>
            <a:off x="142006" y="4052741"/>
            <a:ext cx="3555029" cy="2731013"/>
          </a:xfrm>
          <a:prstGeom prst="rect">
            <a:avLst/>
          </a:prstGeom>
          <a:noFill/>
          <a:ln>
            <a:noFill/>
          </a:ln>
        </p:spPr>
      </p:pic>
      <p:sp>
        <p:nvSpPr>
          <p:cNvPr id="251" name="Google Shape;251;p17"/>
          <p:cNvSpPr txBox="1">
            <a:spLocks noGrp="1"/>
          </p:cNvSpPr>
          <p:nvPr>
            <p:ph type="ctrTitle"/>
          </p:nvPr>
        </p:nvSpPr>
        <p:spPr>
          <a:xfrm>
            <a:off x="1100736" y="1977317"/>
            <a:ext cx="7519090" cy="1614705"/>
          </a:xfrm>
          <a:prstGeom prst="rect">
            <a:avLst/>
          </a:prstGeom>
          <a:noFill/>
          <a:ln>
            <a:noFill/>
          </a:ln>
        </p:spPr>
        <p:txBody>
          <a:bodyPr spcFirstLastPara="1" vert="horz" wrap="square" lIns="0" tIns="8033" rIns="0" bIns="0" rtlCol="0" anchor="t" anchorCtr="0">
            <a:spAutoFit/>
          </a:bodyPr>
          <a:lstStyle/>
          <a:p>
            <a:pPr marL="8467" marR="3387">
              <a:lnSpc>
                <a:spcPct val="116100"/>
              </a:lnSpc>
            </a:pPr>
            <a:r>
              <a:rPr lang="es-ES" sz="3000" b="1" dirty="0" err="1">
                <a:latin typeface="Montserrat" panose="00000500000000000000" pitchFamily="2" charset="0"/>
              </a:rPr>
              <a:t>United</a:t>
            </a:r>
            <a:r>
              <a:rPr lang="es-ES" sz="3000" b="1" dirty="0">
                <a:latin typeface="Montserrat" panose="00000500000000000000" pitchFamily="2" charset="0"/>
              </a:rPr>
              <a:t> </a:t>
            </a:r>
            <a:r>
              <a:rPr lang="es-ES" sz="3000" b="1" dirty="0" err="1">
                <a:latin typeface="Montserrat" panose="00000500000000000000" pitchFamily="2" charset="0"/>
              </a:rPr>
              <a:t>Nations</a:t>
            </a:r>
            <a:r>
              <a:rPr lang="es-ES" sz="3000" b="1" dirty="0">
                <a:latin typeface="Montserrat" panose="00000500000000000000" pitchFamily="2" charset="0"/>
              </a:rPr>
              <a:t> </a:t>
            </a:r>
            <a:r>
              <a:rPr lang="es-ES" sz="3000" b="1" dirty="0" err="1">
                <a:latin typeface="Montserrat" panose="00000500000000000000" pitchFamily="2" charset="0"/>
              </a:rPr>
              <a:t>Declaration</a:t>
            </a:r>
            <a:r>
              <a:rPr lang="es-ES" sz="3000" b="1" dirty="0">
                <a:latin typeface="Montserrat" panose="00000500000000000000" pitchFamily="2" charset="0"/>
              </a:rPr>
              <a:t> </a:t>
            </a:r>
            <a:r>
              <a:rPr lang="es-ES" sz="3000" b="1" dirty="0" err="1">
                <a:latin typeface="Montserrat" panose="00000500000000000000" pitchFamily="2" charset="0"/>
              </a:rPr>
              <a:t>on</a:t>
            </a:r>
            <a:r>
              <a:rPr lang="es-ES" sz="3000" b="1" dirty="0">
                <a:latin typeface="Montserrat" panose="00000500000000000000" pitchFamily="2" charset="0"/>
              </a:rPr>
              <a:t> </a:t>
            </a:r>
            <a:r>
              <a:rPr lang="es-ES" sz="3000" b="1" dirty="0" err="1">
                <a:latin typeface="Montserrat" panose="00000500000000000000" pitchFamily="2" charset="0"/>
              </a:rPr>
              <a:t>the</a:t>
            </a:r>
            <a:r>
              <a:rPr lang="es-ES" sz="3000" b="1" dirty="0">
                <a:latin typeface="Montserrat" panose="00000500000000000000" pitchFamily="2" charset="0"/>
              </a:rPr>
              <a:t> </a:t>
            </a:r>
            <a:r>
              <a:rPr lang="es-ES" sz="3000" b="1" dirty="0" err="1">
                <a:latin typeface="Montserrat" panose="00000500000000000000" pitchFamily="2" charset="0"/>
              </a:rPr>
              <a:t>Rights</a:t>
            </a:r>
            <a:r>
              <a:rPr lang="es-ES" sz="3000" b="1" dirty="0">
                <a:latin typeface="Montserrat" panose="00000500000000000000" pitchFamily="2" charset="0"/>
              </a:rPr>
              <a:t> </a:t>
            </a:r>
            <a:r>
              <a:rPr lang="es-ES" sz="3000" b="1" dirty="0" err="1">
                <a:latin typeface="Montserrat" panose="00000500000000000000" pitchFamily="2" charset="0"/>
              </a:rPr>
              <a:t>of</a:t>
            </a:r>
            <a:r>
              <a:rPr lang="es-ES" sz="3000" b="1" dirty="0">
                <a:latin typeface="Montserrat" panose="00000500000000000000" pitchFamily="2" charset="0"/>
              </a:rPr>
              <a:t> </a:t>
            </a:r>
            <a:r>
              <a:rPr lang="es-ES" sz="3000" b="1" dirty="0" err="1">
                <a:latin typeface="Montserrat" panose="00000500000000000000" pitchFamily="2" charset="0"/>
              </a:rPr>
              <a:t>Indigenous</a:t>
            </a:r>
            <a:r>
              <a:rPr lang="es-ES" sz="3000" b="1" dirty="0">
                <a:latin typeface="Montserrat" panose="00000500000000000000" pitchFamily="2" charset="0"/>
              </a:rPr>
              <a:t> </a:t>
            </a:r>
            <a:r>
              <a:rPr lang="es-ES" sz="3000" b="1" dirty="0" err="1">
                <a:latin typeface="Montserrat" panose="00000500000000000000" pitchFamily="2" charset="0"/>
              </a:rPr>
              <a:t>Peoples</a:t>
            </a:r>
            <a:r>
              <a:rPr lang="es-ES" sz="3000" b="1" dirty="0">
                <a:latin typeface="Montserrat" panose="00000500000000000000" pitchFamily="2" charset="0"/>
              </a:rPr>
              <a:t>.</a:t>
            </a:r>
            <a:endParaRPr sz="3000" b="1" dirty="0">
              <a:latin typeface="Montserrat"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8" name="Google Shape;258;p18"/>
          <p:cNvPicPr preferRelativeResize="0"/>
          <p:nvPr/>
        </p:nvPicPr>
        <p:blipFill rotWithShape="1">
          <a:blip r:embed="rId3">
            <a:alphaModFix/>
          </a:blip>
          <a:srcRect/>
          <a:stretch/>
        </p:blipFill>
        <p:spPr>
          <a:xfrm>
            <a:off x="2662988" y="2949774"/>
            <a:ext cx="9288299" cy="3423751"/>
          </a:xfrm>
          <a:prstGeom prst="rect">
            <a:avLst/>
          </a:prstGeom>
          <a:noFill/>
          <a:ln>
            <a:noFill/>
          </a:ln>
        </p:spPr>
      </p:pic>
      <p:graphicFrame>
        <p:nvGraphicFramePr>
          <p:cNvPr id="2" name="Diagrama 1">
            <a:extLst>
              <a:ext uri="{FF2B5EF4-FFF2-40B4-BE49-F238E27FC236}">
                <a16:creationId xmlns:a16="http://schemas.microsoft.com/office/drawing/2014/main" id="{FD76506F-B07E-4F23-A81D-92CC36D82798}"/>
              </a:ext>
            </a:extLst>
          </p:cNvPr>
          <p:cNvGraphicFramePr/>
          <p:nvPr>
            <p:extLst>
              <p:ext uri="{D42A27DB-BD31-4B8C-83A1-F6EECF244321}">
                <p14:modId xmlns:p14="http://schemas.microsoft.com/office/powerpoint/2010/main" val="2141237760"/>
              </p:ext>
            </p:extLst>
          </p:nvPr>
        </p:nvGraphicFramePr>
        <p:xfrm>
          <a:off x="1122947" y="2229853"/>
          <a:ext cx="7829801" cy="3087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0" name="Google Shape;260;p18"/>
          <p:cNvPicPr preferRelativeResize="0"/>
          <p:nvPr/>
        </p:nvPicPr>
        <p:blipFill rotWithShape="1">
          <a:blip r:embed="rId9">
            <a:alphaModFix/>
          </a:blip>
          <a:srcRect/>
          <a:stretch/>
        </p:blipFill>
        <p:spPr>
          <a:xfrm>
            <a:off x="8374140" y="152264"/>
            <a:ext cx="3705484" cy="2379133"/>
          </a:xfrm>
          <a:prstGeom prst="rect">
            <a:avLst/>
          </a:prstGeom>
          <a:noFill/>
          <a:ln>
            <a:noFill/>
          </a:ln>
        </p:spPr>
      </p:pic>
      <p:sp>
        <p:nvSpPr>
          <p:cNvPr id="261" name="Google Shape;261;p18"/>
          <p:cNvSpPr txBox="1">
            <a:spLocks noGrp="1"/>
          </p:cNvSpPr>
          <p:nvPr>
            <p:ph type="title"/>
          </p:nvPr>
        </p:nvSpPr>
        <p:spPr>
          <a:prstGeom prst="rect">
            <a:avLst/>
          </a:prstGeom>
          <a:noFill/>
          <a:ln>
            <a:noFill/>
          </a:ln>
        </p:spPr>
        <p:txBody>
          <a:bodyPr spcFirstLastPara="1" vert="horz" wrap="square" lIns="0" tIns="79983" rIns="0" bIns="0" rtlCol="0" anchor="t" anchorCtr="0">
            <a:spAutoFit/>
          </a:bodyPr>
          <a:lstStyle/>
          <a:p>
            <a:pPr marL="8467"/>
            <a:r>
              <a:rPr lang="es-ES" sz="3600" b="1" dirty="0" err="1">
                <a:latin typeface="Montserrat" panose="00000500000000000000" pitchFamily="2" charset="0"/>
              </a:rPr>
              <a:t>What</a:t>
            </a:r>
            <a:r>
              <a:rPr lang="es-ES" sz="3600" b="1" dirty="0">
                <a:latin typeface="Montserrat" panose="00000500000000000000" pitchFamily="2" charset="0"/>
              </a:rPr>
              <a:t> </a:t>
            </a:r>
            <a:r>
              <a:rPr lang="es-ES" sz="3600" b="1" dirty="0" err="1">
                <a:latin typeface="Montserrat" panose="00000500000000000000" pitchFamily="2" charset="0"/>
              </a:rPr>
              <a:t>does</a:t>
            </a:r>
            <a:r>
              <a:rPr lang="es-ES" sz="3600" b="1" dirty="0">
                <a:latin typeface="Montserrat" panose="00000500000000000000" pitchFamily="2" charset="0"/>
              </a:rPr>
              <a:t> </a:t>
            </a:r>
            <a:r>
              <a:rPr lang="es-ES" sz="3600" b="1" dirty="0" err="1">
                <a:latin typeface="Montserrat" panose="00000500000000000000" pitchFamily="2" charset="0"/>
              </a:rPr>
              <a:t>it</a:t>
            </a:r>
            <a:r>
              <a:rPr lang="es-ES" sz="3600" b="1" dirty="0">
                <a:latin typeface="Montserrat" panose="00000500000000000000" pitchFamily="2" charset="0"/>
              </a:rPr>
              <a:t> do?</a:t>
            </a:r>
            <a:endParaRPr sz="3600" b="1" dirty="0">
              <a:latin typeface="Montserrat" panose="000005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19"/>
          <p:cNvSpPr/>
          <p:nvPr/>
        </p:nvSpPr>
        <p:spPr>
          <a:xfrm>
            <a:off x="4176952" y="3671047"/>
            <a:ext cx="2442210" cy="0"/>
          </a:xfrm>
          <a:custGeom>
            <a:avLst/>
            <a:gdLst/>
            <a:ahLst/>
            <a:cxnLst/>
            <a:rect l="l" t="t" r="r" b="b"/>
            <a:pathLst>
              <a:path w="3663315" h="120000" extrusionOk="0">
                <a:moveTo>
                  <a:pt x="0" y="0"/>
                </a:moveTo>
                <a:lnTo>
                  <a:pt x="3663245" y="0"/>
                </a:lnTo>
              </a:path>
            </a:pathLst>
          </a:custGeom>
          <a:noFill/>
          <a:ln w="47600" cap="flat" cmpd="sng">
            <a:solidFill>
              <a:srgbClr val="DAC1A6"/>
            </a:solidFill>
            <a:prstDash val="solid"/>
            <a:round/>
            <a:headEnd type="none" w="sm" len="sm"/>
            <a:tailEnd type="none" w="sm" len="sm"/>
          </a:ln>
        </p:spPr>
        <p:txBody>
          <a:bodyPr spcFirstLastPara="1" wrap="square" lIns="0" tIns="0" rIns="0" bIns="0" anchor="t" anchorCtr="0">
            <a:noAutofit/>
          </a:bodyPr>
          <a:lstStyle/>
          <a:p>
            <a:endParaRPr sz="1200"/>
          </a:p>
        </p:txBody>
      </p:sp>
      <p:sp>
        <p:nvSpPr>
          <p:cNvPr id="268" name="Google Shape;268;p19"/>
          <p:cNvSpPr/>
          <p:nvPr/>
        </p:nvSpPr>
        <p:spPr>
          <a:xfrm>
            <a:off x="7033447" y="3671047"/>
            <a:ext cx="2442210" cy="0"/>
          </a:xfrm>
          <a:custGeom>
            <a:avLst/>
            <a:gdLst/>
            <a:ahLst/>
            <a:cxnLst/>
            <a:rect l="l" t="t" r="r" b="b"/>
            <a:pathLst>
              <a:path w="3663315" h="120000" extrusionOk="0">
                <a:moveTo>
                  <a:pt x="0" y="0"/>
                </a:moveTo>
                <a:lnTo>
                  <a:pt x="3663245" y="0"/>
                </a:lnTo>
              </a:path>
            </a:pathLst>
          </a:custGeom>
          <a:noFill/>
          <a:ln w="47600" cap="flat" cmpd="sng">
            <a:solidFill>
              <a:srgbClr val="DAC1A6"/>
            </a:solidFill>
            <a:prstDash val="solid"/>
            <a:round/>
            <a:headEnd type="none" w="sm" len="sm"/>
            <a:tailEnd type="none" w="sm" len="sm"/>
          </a:ln>
        </p:spPr>
        <p:txBody>
          <a:bodyPr spcFirstLastPara="1" wrap="square" lIns="0" tIns="0" rIns="0" bIns="0" anchor="t" anchorCtr="0">
            <a:noAutofit/>
          </a:bodyPr>
          <a:lstStyle/>
          <a:p>
            <a:endParaRPr sz="1200"/>
          </a:p>
        </p:txBody>
      </p:sp>
      <p:sp>
        <p:nvSpPr>
          <p:cNvPr id="269" name="Google Shape;269;p19"/>
          <p:cNvSpPr/>
          <p:nvPr/>
        </p:nvSpPr>
        <p:spPr>
          <a:xfrm>
            <a:off x="3765207" y="3465175"/>
            <a:ext cx="411903" cy="411903"/>
          </a:xfrm>
          <a:custGeom>
            <a:avLst/>
            <a:gdLst/>
            <a:ahLst/>
            <a:cxnLst/>
            <a:rect l="l" t="t" r="r" b="b"/>
            <a:pathLst>
              <a:path w="617854" h="617854" extrusionOk="0">
                <a:moveTo>
                  <a:pt x="308808" y="617618"/>
                </a:moveTo>
                <a:lnTo>
                  <a:pt x="263175" y="614270"/>
                </a:lnTo>
                <a:lnTo>
                  <a:pt x="219620" y="604543"/>
                </a:lnTo>
                <a:lnTo>
                  <a:pt x="178622" y="588916"/>
                </a:lnTo>
                <a:lnTo>
                  <a:pt x="140659" y="567867"/>
                </a:lnTo>
                <a:lnTo>
                  <a:pt x="106207" y="541872"/>
                </a:lnTo>
                <a:lnTo>
                  <a:pt x="75745" y="511410"/>
                </a:lnTo>
                <a:lnTo>
                  <a:pt x="49750" y="476959"/>
                </a:lnTo>
                <a:lnTo>
                  <a:pt x="28701" y="438995"/>
                </a:lnTo>
                <a:lnTo>
                  <a:pt x="13074" y="397997"/>
                </a:lnTo>
                <a:lnTo>
                  <a:pt x="3347" y="354442"/>
                </a:lnTo>
                <a:lnTo>
                  <a:pt x="0" y="308802"/>
                </a:lnTo>
                <a:lnTo>
                  <a:pt x="3347" y="263175"/>
                </a:lnTo>
                <a:lnTo>
                  <a:pt x="13074" y="219621"/>
                </a:lnTo>
                <a:lnTo>
                  <a:pt x="28701" y="178623"/>
                </a:lnTo>
                <a:lnTo>
                  <a:pt x="49750" y="140659"/>
                </a:lnTo>
                <a:lnTo>
                  <a:pt x="75745" y="106207"/>
                </a:lnTo>
                <a:lnTo>
                  <a:pt x="106207" y="75745"/>
                </a:lnTo>
                <a:lnTo>
                  <a:pt x="140659" y="49751"/>
                </a:lnTo>
                <a:lnTo>
                  <a:pt x="178622" y="28701"/>
                </a:lnTo>
                <a:lnTo>
                  <a:pt x="219620" y="13074"/>
                </a:lnTo>
                <a:lnTo>
                  <a:pt x="263175" y="3348"/>
                </a:lnTo>
                <a:lnTo>
                  <a:pt x="308808" y="0"/>
                </a:lnTo>
                <a:lnTo>
                  <a:pt x="354442" y="3348"/>
                </a:lnTo>
                <a:lnTo>
                  <a:pt x="397997" y="13074"/>
                </a:lnTo>
                <a:lnTo>
                  <a:pt x="438995" y="28701"/>
                </a:lnTo>
                <a:lnTo>
                  <a:pt x="476958" y="49751"/>
                </a:lnTo>
                <a:lnTo>
                  <a:pt x="511410" y="75745"/>
                </a:lnTo>
                <a:lnTo>
                  <a:pt x="541872" y="106207"/>
                </a:lnTo>
                <a:lnTo>
                  <a:pt x="567867" y="140659"/>
                </a:lnTo>
                <a:lnTo>
                  <a:pt x="588916" y="178623"/>
                </a:lnTo>
                <a:lnTo>
                  <a:pt x="604543" y="219621"/>
                </a:lnTo>
                <a:lnTo>
                  <a:pt x="614270" y="263175"/>
                </a:lnTo>
                <a:lnTo>
                  <a:pt x="617617" y="308809"/>
                </a:lnTo>
                <a:lnTo>
                  <a:pt x="614270" y="354442"/>
                </a:lnTo>
                <a:lnTo>
                  <a:pt x="604543" y="397997"/>
                </a:lnTo>
                <a:lnTo>
                  <a:pt x="588916" y="438995"/>
                </a:lnTo>
                <a:lnTo>
                  <a:pt x="567867" y="476959"/>
                </a:lnTo>
                <a:lnTo>
                  <a:pt x="541872" y="511410"/>
                </a:lnTo>
                <a:lnTo>
                  <a:pt x="511410" y="541872"/>
                </a:lnTo>
                <a:lnTo>
                  <a:pt x="476958" y="567867"/>
                </a:lnTo>
                <a:lnTo>
                  <a:pt x="438995" y="588916"/>
                </a:lnTo>
                <a:lnTo>
                  <a:pt x="397997" y="604543"/>
                </a:lnTo>
                <a:lnTo>
                  <a:pt x="354442" y="614270"/>
                </a:lnTo>
                <a:lnTo>
                  <a:pt x="308808" y="617618"/>
                </a:lnTo>
                <a:close/>
              </a:path>
            </a:pathLst>
          </a:custGeom>
          <a:solidFill>
            <a:srgbClr val="DAC1A6"/>
          </a:solidFill>
          <a:ln>
            <a:noFill/>
          </a:ln>
        </p:spPr>
        <p:txBody>
          <a:bodyPr spcFirstLastPara="1" wrap="square" lIns="0" tIns="0" rIns="0" bIns="0" anchor="t" anchorCtr="0">
            <a:noAutofit/>
          </a:bodyPr>
          <a:lstStyle/>
          <a:p>
            <a:endParaRPr sz="1200"/>
          </a:p>
        </p:txBody>
      </p:sp>
      <p:sp>
        <p:nvSpPr>
          <p:cNvPr id="270" name="Google Shape;270;p19"/>
          <p:cNvSpPr/>
          <p:nvPr/>
        </p:nvSpPr>
        <p:spPr>
          <a:xfrm>
            <a:off x="6621703" y="3465175"/>
            <a:ext cx="411903" cy="411903"/>
          </a:xfrm>
          <a:custGeom>
            <a:avLst/>
            <a:gdLst/>
            <a:ahLst/>
            <a:cxnLst/>
            <a:rect l="l" t="t" r="r" b="b"/>
            <a:pathLst>
              <a:path w="617854" h="617854" extrusionOk="0">
                <a:moveTo>
                  <a:pt x="308809" y="617618"/>
                </a:moveTo>
                <a:lnTo>
                  <a:pt x="263175" y="614270"/>
                </a:lnTo>
                <a:lnTo>
                  <a:pt x="219620" y="604543"/>
                </a:lnTo>
                <a:lnTo>
                  <a:pt x="178622" y="588916"/>
                </a:lnTo>
                <a:lnTo>
                  <a:pt x="140658" y="567867"/>
                </a:lnTo>
                <a:lnTo>
                  <a:pt x="106207" y="541872"/>
                </a:lnTo>
                <a:lnTo>
                  <a:pt x="75745" y="511410"/>
                </a:lnTo>
                <a:lnTo>
                  <a:pt x="49750" y="476959"/>
                </a:lnTo>
                <a:lnTo>
                  <a:pt x="28701" y="438995"/>
                </a:lnTo>
                <a:lnTo>
                  <a:pt x="13074" y="397997"/>
                </a:lnTo>
                <a:lnTo>
                  <a:pt x="3348" y="354442"/>
                </a:lnTo>
                <a:lnTo>
                  <a:pt x="0" y="308805"/>
                </a:lnTo>
                <a:lnTo>
                  <a:pt x="3348" y="263175"/>
                </a:lnTo>
                <a:lnTo>
                  <a:pt x="13074" y="219621"/>
                </a:lnTo>
                <a:lnTo>
                  <a:pt x="28701" y="178623"/>
                </a:lnTo>
                <a:lnTo>
                  <a:pt x="49750" y="140659"/>
                </a:lnTo>
                <a:lnTo>
                  <a:pt x="75745" y="106207"/>
                </a:lnTo>
                <a:lnTo>
                  <a:pt x="106207" y="75745"/>
                </a:lnTo>
                <a:lnTo>
                  <a:pt x="140658" y="49751"/>
                </a:lnTo>
                <a:lnTo>
                  <a:pt x="178622" y="28701"/>
                </a:lnTo>
                <a:lnTo>
                  <a:pt x="219620" y="13074"/>
                </a:lnTo>
                <a:lnTo>
                  <a:pt x="263175" y="3348"/>
                </a:lnTo>
                <a:lnTo>
                  <a:pt x="308809" y="0"/>
                </a:lnTo>
                <a:lnTo>
                  <a:pt x="354442" y="3348"/>
                </a:lnTo>
                <a:lnTo>
                  <a:pt x="397997" y="13074"/>
                </a:lnTo>
                <a:lnTo>
                  <a:pt x="438995" y="28701"/>
                </a:lnTo>
                <a:lnTo>
                  <a:pt x="476958" y="49751"/>
                </a:lnTo>
                <a:lnTo>
                  <a:pt x="511410" y="75745"/>
                </a:lnTo>
                <a:lnTo>
                  <a:pt x="541872" y="106207"/>
                </a:lnTo>
                <a:lnTo>
                  <a:pt x="567867" y="140659"/>
                </a:lnTo>
                <a:lnTo>
                  <a:pt x="588916" y="178623"/>
                </a:lnTo>
                <a:lnTo>
                  <a:pt x="604543" y="219621"/>
                </a:lnTo>
                <a:lnTo>
                  <a:pt x="614270" y="263175"/>
                </a:lnTo>
                <a:lnTo>
                  <a:pt x="617617" y="308809"/>
                </a:lnTo>
                <a:lnTo>
                  <a:pt x="614270" y="354442"/>
                </a:lnTo>
                <a:lnTo>
                  <a:pt x="604543" y="397997"/>
                </a:lnTo>
                <a:lnTo>
                  <a:pt x="588916" y="438995"/>
                </a:lnTo>
                <a:lnTo>
                  <a:pt x="567867" y="476959"/>
                </a:lnTo>
                <a:lnTo>
                  <a:pt x="541872" y="511410"/>
                </a:lnTo>
                <a:lnTo>
                  <a:pt x="511410" y="541872"/>
                </a:lnTo>
                <a:lnTo>
                  <a:pt x="476958" y="567867"/>
                </a:lnTo>
                <a:lnTo>
                  <a:pt x="438995" y="588916"/>
                </a:lnTo>
                <a:lnTo>
                  <a:pt x="397997" y="604543"/>
                </a:lnTo>
                <a:lnTo>
                  <a:pt x="354442" y="614270"/>
                </a:lnTo>
                <a:lnTo>
                  <a:pt x="308809" y="617618"/>
                </a:lnTo>
                <a:close/>
              </a:path>
            </a:pathLst>
          </a:custGeom>
          <a:solidFill>
            <a:srgbClr val="DAC1A6"/>
          </a:solidFill>
          <a:ln>
            <a:noFill/>
          </a:ln>
        </p:spPr>
        <p:txBody>
          <a:bodyPr spcFirstLastPara="1" wrap="square" lIns="0" tIns="0" rIns="0" bIns="0" anchor="t" anchorCtr="0">
            <a:noAutofit/>
          </a:bodyPr>
          <a:lstStyle/>
          <a:p>
            <a:endParaRPr sz="1200"/>
          </a:p>
        </p:txBody>
      </p:sp>
      <p:sp>
        <p:nvSpPr>
          <p:cNvPr id="271" name="Google Shape;271;p19"/>
          <p:cNvSpPr/>
          <p:nvPr/>
        </p:nvSpPr>
        <p:spPr>
          <a:xfrm>
            <a:off x="9478198" y="3465175"/>
            <a:ext cx="411903" cy="411903"/>
          </a:xfrm>
          <a:custGeom>
            <a:avLst/>
            <a:gdLst/>
            <a:ahLst/>
            <a:cxnLst/>
            <a:rect l="l" t="t" r="r" b="b"/>
            <a:pathLst>
              <a:path w="617855" h="617854" extrusionOk="0">
                <a:moveTo>
                  <a:pt x="308808" y="617618"/>
                </a:moveTo>
                <a:lnTo>
                  <a:pt x="263175" y="614270"/>
                </a:lnTo>
                <a:lnTo>
                  <a:pt x="219620" y="604543"/>
                </a:lnTo>
                <a:lnTo>
                  <a:pt x="178622" y="588916"/>
                </a:lnTo>
                <a:lnTo>
                  <a:pt x="140658" y="567867"/>
                </a:lnTo>
                <a:lnTo>
                  <a:pt x="106207" y="541872"/>
                </a:lnTo>
                <a:lnTo>
                  <a:pt x="75745" y="511410"/>
                </a:lnTo>
                <a:lnTo>
                  <a:pt x="49750" y="476959"/>
                </a:lnTo>
                <a:lnTo>
                  <a:pt x="28701" y="438995"/>
                </a:lnTo>
                <a:lnTo>
                  <a:pt x="13074" y="397997"/>
                </a:lnTo>
                <a:lnTo>
                  <a:pt x="3347" y="354442"/>
                </a:lnTo>
                <a:lnTo>
                  <a:pt x="0" y="308804"/>
                </a:lnTo>
                <a:lnTo>
                  <a:pt x="3347" y="263175"/>
                </a:lnTo>
                <a:lnTo>
                  <a:pt x="13074" y="219621"/>
                </a:lnTo>
                <a:lnTo>
                  <a:pt x="28701" y="178623"/>
                </a:lnTo>
                <a:lnTo>
                  <a:pt x="49750" y="140659"/>
                </a:lnTo>
                <a:lnTo>
                  <a:pt x="75745" y="106207"/>
                </a:lnTo>
                <a:lnTo>
                  <a:pt x="106207" y="75745"/>
                </a:lnTo>
                <a:lnTo>
                  <a:pt x="140658" y="49751"/>
                </a:lnTo>
                <a:lnTo>
                  <a:pt x="178622" y="28701"/>
                </a:lnTo>
                <a:lnTo>
                  <a:pt x="219620" y="13074"/>
                </a:lnTo>
                <a:lnTo>
                  <a:pt x="263175" y="3348"/>
                </a:lnTo>
                <a:lnTo>
                  <a:pt x="308808" y="0"/>
                </a:lnTo>
                <a:lnTo>
                  <a:pt x="354442" y="3348"/>
                </a:lnTo>
                <a:lnTo>
                  <a:pt x="397997" y="13074"/>
                </a:lnTo>
                <a:lnTo>
                  <a:pt x="438995" y="28701"/>
                </a:lnTo>
                <a:lnTo>
                  <a:pt x="476959" y="49751"/>
                </a:lnTo>
                <a:lnTo>
                  <a:pt x="511410" y="75745"/>
                </a:lnTo>
                <a:lnTo>
                  <a:pt x="541872" y="106207"/>
                </a:lnTo>
                <a:lnTo>
                  <a:pt x="567867" y="140659"/>
                </a:lnTo>
                <a:lnTo>
                  <a:pt x="588916" y="178623"/>
                </a:lnTo>
                <a:lnTo>
                  <a:pt x="604543" y="219621"/>
                </a:lnTo>
                <a:lnTo>
                  <a:pt x="614270" y="263175"/>
                </a:lnTo>
                <a:lnTo>
                  <a:pt x="617617" y="308809"/>
                </a:lnTo>
                <a:lnTo>
                  <a:pt x="614270" y="354442"/>
                </a:lnTo>
                <a:lnTo>
                  <a:pt x="604543" y="397997"/>
                </a:lnTo>
                <a:lnTo>
                  <a:pt x="588916" y="438995"/>
                </a:lnTo>
                <a:lnTo>
                  <a:pt x="567867" y="476959"/>
                </a:lnTo>
                <a:lnTo>
                  <a:pt x="541872" y="511410"/>
                </a:lnTo>
                <a:lnTo>
                  <a:pt x="511410" y="541872"/>
                </a:lnTo>
                <a:lnTo>
                  <a:pt x="476959" y="567867"/>
                </a:lnTo>
                <a:lnTo>
                  <a:pt x="438995" y="588916"/>
                </a:lnTo>
                <a:lnTo>
                  <a:pt x="397997" y="604543"/>
                </a:lnTo>
                <a:lnTo>
                  <a:pt x="354442" y="614270"/>
                </a:lnTo>
                <a:lnTo>
                  <a:pt x="308808" y="617618"/>
                </a:lnTo>
                <a:close/>
              </a:path>
            </a:pathLst>
          </a:custGeom>
          <a:solidFill>
            <a:srgbClr val="DAC1A6"/>
          </a:solidFill>
          <a:ln>
            <a:noFill/>
          </a:ln>
        </p:spPr>
        <p:txBody>
          <a:bodyPr spcFirstLastPara="1" wrap="square" lIns="0" tIns="0" rIns="0" bIns="0" anchor="t" anchorCtr="0">
            <a:noAutofit/>
          </a:bodyPr>
          <a:lstStyle/>
          <a:p>
            <a:endParaRPr sz="1200"/>
          </a:p>
        </p:txBody>
      </p:sp>
      <p:sp>
        <p:nvSpPr>
          <p:cNvPr id="272" name="Google Shape;272;p19"/>
          <p:cNvSpPr/>
          <p:nvPr/>
        </p:nvSpPr>
        <p:spPr>
          <a:xfrm>
            <a:off x="-847" y="5133340"/>
            <a:ext cx="12192847" cy="1724660"/>
          </a:xfrm>
          <a:custGeom>
            <a:avLst/>
            <a:gdLst/>
            <a:ahLst/>
            <a:cxnLst/>
            <a:rect l="l" t="t" r="r" b="b"/>
            <a:pathLst>
              <a:path w="18289270" h="2586990" extrusionOk="0">
                <a:moveTo>
                  <a:pt x="4520827" y="27318"/>
                </a:moveTo>
                <a:lnTo>
                  <a:pt x="3238693" y="210707"/>
                </a:lnTo>
                <a:lnTo>
                  <a:pt x="3286192" y="191084"/>
                </a:lnTo>
                <a:lnTo>
                  <a:pt x="3382925" y="164418"/>
                </a:lnTo>
                <a:lnTo>
                  <a:pt x="4321429" y="30180"/>
                </a:lnTo>
                <a:lnTo>
                  <a:pt x="4372277" y="35737"/>
                </a:lnTo>
                <a:lnTo>
                  <a:pt x="4470182" y="21733"/>
                </a:lnTo>
                <a:lnTo>
                  <a:pt x="4520827" y="27318"/>
                </a:lnTo>
                <a:close/>
              </a:path>
              <a:path w="18289270" h="2586990" extrusionOk="0">
                <a:moveTo>
                  <a:pt x="4620088" y="25950"/>
                </a:moveTo>
                <a:lnTo>
                  <a:pt x="3092549" y="244440"/>
                </a:lnTo>
                <a:lnTo>
                  <a:pt x="3140066" y="224814"/>
                </a:lnTo>
                <a:lnTo>
                  <a:pt x="4569598" y="20342"/>
                </a:lnTo>
                <a:lnTo>
                  <a:pt x="4620088" y="25950"/>
                </a:lnTo>
                <a:close/>
              </a:path>
              <a:path w="18289270" h="2586990" extrusionOk="0">
                <a:moveTo>
                  <a:pt x="4827081" y="9172"/>
                </a:moveTo>
                <a:lnTo>
                  <a:pt x="2995743" y="271116"/>
                </a:lnTo>
                <a:lnTo>
                  <a:pt x="3043240" y="251493"/>
                </a:lnTo>
                <a:lnTo>
                  <a:pt x="4774273" y="3896"/>
                </a:lnTo>
                <a:lnTo>
                  <a:pt x="4827081" y="9172"/>
                </a:lnTo>
                <a:close/>
              </a:path>
              <a:path w="18289270" h="2586990" extrusionOk="0">
                <a:moveTo>
                  <a:pt x="4930384" y="7225"/>
                </a:moveTo>
                <a:lnTo>
                  <a:pt x="2899019" y="297780"/>
                </a:lnTo>
                <a:lnTo>
                  <a:pt x="2946469" y="278164"/>
                </a:lnTo>
                <a:lnTo>
                  <a:pt x="4877916" y="1901"/>
                </a:lnTo>
                <a:lnTo>
                  <a:pt x="4930384" y="7225"/>
                </a:lnTo>
                <a:close/>
              </a:path>
              <a:path w="18289270" h="2586990" extrusionOk="0">
                <a:moveTo>
                  <a:pt x="18288774" y="2586759"/>
                </a:moveTo>
                <a:lnTo>
                  <a:pt x="5827227" y="2585919"/>
                </a:lnTo>
                <a:lnTo>
                  <a:pt x="5824581" y="2586297"/>
                </a:lnTo>
                <a:lnTo>
                  <a:pt x="5773350" y="2567967"/>
                </a:lnTo>
                <a:lnTo>
                  <a:pt x="5623930" y="2550851"/>
                </a:lnTo>
                <a:lnTo>
                  <a:pt x="5575734" y="2557745"/>
                </a:lnTo>
                <a:lnTo>
                  <a:pt x="5325991" y="2529320"/>
                </a:lnTo>
                <a:lnTo>
                  <a:pt x="5277867" y="2536204"/>
                </a:lnTo>
                <a:lnTo>
                  <a:pt x="5128100" y="2519138"/>
                </a:lnTo>
                <a:lnTo>
                  <a:pt x="5079967" y="2526022"/>
                </a:lnTo>
                <a:lnTo>
                  <a:pt x="4980074" y="2514652"/>
                </a:lnTo>
                <a:lnTo>
                  <a:pt x="4931904" y="2521542"/>
                </a:lnTo>
                <a:lnTo>
                  <a:pt x="4881917" y="2515862"/>
                </a:lnTo>
                <a:lnTo>
                  <a:pt x="4785476" y="2529657"/>
                </a:lnTo>
                <a:lnTo>
                  <a:pt x="4735419" y="2523987"/>
                </a:lnTo>
                <a:lnTo>
                  <a:pt x="4686510" y="2530983"/>
                </a:lnTo>
                <a:lnTo>
                  <a:pt x="4635857" y="2525399"/>
                </a:lnTo>
                <a:lnTo>
                  <a:pt x="4489573" y="2546322"/>
                </a:lnTo>
                <a:lnTo>
                  <a:pt x="4439093" y="2540714"/>
                </a:lnTo>
                <a:lnTo>
                  <a:pt x="4186351" y="2576864"/>
                </a:lnTo>
                <a:lnTo>
                  <a:pt x="582" y="2585426"/>
                </a:lnTo>
                <a:lnTo>
                  <a:pt x="0" y="1905559"/>
                </a:lnTo>
                <a:lnTo>
                  <a:pt x="25379" y="1863441"/>
                </a:lnTo>
                <a:lnTo>
                  <a:pt x="54333" y="1820812"/>
                </a:lnTo>
                <a:lnTo>
                  <a:pt x="133196" y="1758215"/>
                </a:lnTo>
                <a:lnTo>
                  <a:pt x="171069" y="1714310"/>
                </a:lnTo>
                <a:lnTo>
                  <a:pt x="453133" y="1494356"/>
                </a:lnTo>
                <a:lnTo>
                  <a:pt x="495835" y="1475419"/>
                </a:lnTo>
                <a:lnTo>
                  <a:pt x="702547" y="1317559"/>
                </a:lnTo>
                <a:lnTo>
                  <a:pt x="746118" y="1298498"/>
                </a:lnTo>
                <a:lnTo>
                  <a:pt x="830084" y="1235171"/>
                </a:lnTo>
                <a:lnTo>
                  <a:pt x="874072" y="1216050"/>
                </a:lnTo>
                <a:lnTo>
                  <a:pt x="958862" y="1152605"/>
                </a:lnTo>
                <a:lnTo>
                  <a:pt x="1003257" y="1133426"/>
                </a:lnTo>
                <a:lnTo>
                  <a:pt x="1088847" y="1069866"/>
                </a:lnTo>
                <a:lnTo>
                  <a:pt x="1133636" y="1050631"/>
                </a:lnTo>
                <a:lnTo>
                  <a:pt x="1176756" y="1018805"/>
                </a:lnTo>
                <a:lnTo>
                  <a:pt x="1221802" y="999532"/>
                </a:lnTo>
                <a:lnTo>
                  <a:pt x="1265177" y="967670"/>
                </a:lnTo>
                <a:lnTo>
                  <a:pt x="1355896" y="929035"/>
                </a:lnTo>
                <a:lnTo>
                  <a:pt x="1399642" y="897120"/>
                </a:lnTo>
                <a:lnTo>
                  <a:pt x="1491092" y="858381"/>
                </a:lnTo>
                <a:lnTo>
                  <a:pt x="1535198" y="826413"/>
                </a:lnTo>
                <a:lnTo>
                  <a:pt x="1627357" y="787573"/>
                </a:lnTo>
                <a:lnTo>
                  <a:pt x="1671811" y="755556"/>
                </a:lnTo>
                <a:lnTo>
                  <a:pt x="1998688" y="618997"/>
                </a:lnTo>
                <a:lnTo>
                  <a:pt x="2044016" y="586855"/>
                </a:lnTo>
                <a:lnTo>
                  <a:pt x="2091245" y="567270"/>
                </a:lnTo>
                <a:lnTo>
                  <a:pt x="2140374" y="560243"/>
                </a:lnTo>
                <a:lnTo>
                  <a:pt x="2467083" y="423708"/>
                </a:lnTo>
                <a:lnTo>
                  <a:pt x="2515791" y="416741"/>
                </a:lnTo>
                <a:lnTo>
                  <a:pt x="2609864" y="377627"/>
                </a:lnTo>
                <a:lnTo>
                  <a:pt x="2658811" y="370625"/>
                </a:lnTo>
                <a:lnTo>
                  <a:pt x="2753302" y="331451"/>
                </a:lnTo>
                <a:lnTo>
                  <a:pt x="2802430" y="324425"/>
                </a:lnTo>
                <a:lnTo>
                  <a:pt x="2849805" y="304819"/>
                </a:lnTo>
                <a:lnTo>
                  <a:pt x="4980901" y="0"/>
                </a:lnTo>
                <a:lnTo>
                  <a:pt x="5085114" y="10752"/>
                </a:lnTo>
                <a:lnTo>
                  <a:pt x="5135234" y="3583"/>
                </a:lnTo>
                <a:lnTo>
                  <a:pt x="5341908" y="25339"/>
                </a:lnTo>
                <a:lnTo>
                  <a:pt x="5391582" y="18234"/>
                </a:lnTo>
                <a:lnTo>
                  <a:pt x="5597003" y="40169"/>
                </a:lnTo>
                <a:lnTo>
                  <a:pt x="5749081" y="44075"/>
                </a:lnTo>
                <a:lnTo>
                  <a:pt x="5903115" y="60530"/>
                </a:lnTo>
                <a:lnTo>
                  <a:pt x="6113304" y="81783"/>
                </a:lnTo>
                <a:lnTo>
                  <a:pt x="6166458" y="99839"/>
                </a:lnTo>
                <a:lnTo>
                  <a:pt x="6268407" y="110915"/>
                </a:lnTo>
                <a:lnTo>
                  <a:pt x="6371772" y="134618"/>
                </a:lnTo>
                <a:lnTo>
                  <a:pt x="6422652" y="140170"/>
                </a:lnTo>
                <a:lnTo>
                  <a:pt x="6475520" y="158266"/>
                </a:lnTo>
                <a:lnTo>
                  <a:pt x="6577578" y="169327"/>
                </a:lnTo>
                <a:lnTo>
                  <a:pt x="6630353" y="187437"/>
                </a:lnTo>
                <a:lnTo>
                  <a:pt x="6681512" y="192949"/>
                </a:lnTo>
                <a:lnTo>
                  <a:pt x="6785810" y="216518"/>
                </a:lnTo>
                <a:lnTo>
                  <a:pt x="6887946" y="227568"/>
                </a:lnTo>
                <a:lnTo>
                  <a:pt x="6940447" y="245717"/>
                </a:lnTo>
                <a:lnTo>
                  <a:pt x="7040668" y="257041"/>
                </a:lnTo>
                <a:lnTo>
                  <a:pt x="7142297" y="293821"/>
                </a:lnTo>
                <a:lnTo>
                  <a:pt x="7733671" y="465820"/>
                </a:lnTo>
                <a:lnTo>
                  <a:pt x="7833160" y="502906"/>
                </a:lnTo>
                <a:lnTo>
                  <a:pt x="7881241" y="508858"/>
                </a:lnTo>
                <a:lnTo>
                  <a:pt x="8079213" y="583176"/>
                </a:lnTo>
                <a:lnTo>
                  <a:pt x="8125996" y="589313"/>
                </a:lnTo>
                <a:lnTo>
                  <a:pt x="8221329" y="626994"/>
                </a:lnTo>
                <a:lnTo>
                  <a:pt x="8267871" y="645996"/>
                </a:lnTo>
                <a:lnTo>
                  <a:pt x="8313524" y="665124"/>
                </a:lnTo>
                <a:lnTo>
                  <a:pt x="8644206" y="810264"/>
                </a:lnTo>
                <a:lnTo>
                  <a:pt x="8879198" y="904945"/>
                </a:lnTo>
                <a:lnTo>
                  <a:pt x="8975024" y="955385"/>
                </a:lnTo>
                <a:lnTo>
                  <a:pt x="9398463" y="1125745"/>
                </a:lnTo>
                <a:lnTo>
                  <a:pt x="10377540" y="1550191"/>
                </a:lnTo>
                <a:lnTo>
                  <a:pt x="10424850" y="1569083"/>
                </a:lnTo>
                <a:lnTo>
                  <a:pt x="10470482" y="1575385"/>
                </a:lnTo>
                <a:lnTo>
                  <a:pt x="10613386" y="1631920"/>
                </a:lnTo>
                <a:lnTo>
                  <a:pt x="10659393" y="1638169"/>
                </a:lnTo>
                <a:lnTo>
                  <a:pt x="10803176" y="1694579"/>
                </a:lnTo>
                <a:lnTo>
                  <a:pt x="10849394" y="1700797"/>
                </a:lnTo>
                <a:lnTo>
                  <a:pt x="10945495" y="1738369"/>
                </a:lnTo>
                <a:lnTo>
                  <a:pt x="11039823" y="1763364"/>
                </a:lnTo>
                <a:lnTo>
                  <a:pt x="11087870" y="1782150"/>
                </a:lnTo>
                <a:lnTo>
                  <a:pt x="11134094" y="1788368"/>
                </a:lnTo>
                <a:lnTo>
                  <a:pt x="11230022" y="1825964"/>
                </a:lnTo>
                <a:lnTo>
                  <a:pt x="11276110" y="1832201"/>
                </a:lnTo>
                <a:lnTo>
                  <a:pt x="11371673" y="1869849"/>
                </a:lnTo>
                <a:lnTo>
                  <a:pt x="11407239" y="1877591"/>
                </a:lnTo>
                <a:lnTo>
                  <a:pt x="11452095" y="1896834"/>
                </a:lnTo>
                <a:lnTo>
                  <a:pt x="11514153" y="1926445"/>
                </a:lnTo>
                <a:lnTo>
                  <a:pt x="11549923" y="1934158"/>
                </a:lnTo>
                <a:lnTo>
                  <a:pt x="11591473" y="1953874"/>
                </a:lnTo>
                <a:lnTo>
                  <a:pt x="11635048" y="1960470"/>
                </a:lnTo>
                <a:lnTo>
                  <a:pt x="11684086" y="1979115"/>
                </a:lnTo>
                <a:lnTo>
                  <a:pt x="11790723" y="2002350"/>
                </a:lnTo>
                <a:lnTo>
                  <a:pt x="11849804" y="2019558"/>
                </a:lnTo>
                <a:lnTo>
                  <a:pt x="11911915" y="2036332"/>
                </a:lnTo>
                <a:lnTo>
                  <a:pt x="12522196" y="2218456"/>
                </a:lnTo>
                <a:lnTo>
                  <a:pt x="13042031" y="2310882"/>
                </a:lnTo>
                <a:lnTo>
                  <a:pt x="13298367" y="2351192"/>
                </a:lnTo>
                <a:lnTo>
                  <a:pt x="13346904" y="2369909"/>
                </a:lnTo>
                <a:lnTo>
                  <a:pt x="13538474" y="2393825"/>
                </a:lnTo>
                <a:lnTo>
                  <a:pt x="13585624" y="2387080"/>
                </a:lnTo>
                <a:lnTo>
                  <a:pt x="13734689" y="2404247"/>
                </a:lnTo>
                <a:lnTo>
                  <a:pt x="13783360" y="2397285"/>
                </a:lnTo>
                <a:lnTo>
                  <a:pt x="14039451" y="2424802"/>
                </a:lnTo>
                <a:lnTo>
                  <a:pt x="14089576" y="2417632"/>
                </a:lnTo>
                <a:lnTo>
                  <a:pt x="14300043" y="2438845"/>
                </a:lnTo>
                <a:lnTo>
                  <a:pt x="14351448" y="2431492"/>
                </a:lnTo>
                <a:lnTo>
                  <a:pt x="14404818" y="2436688"/>
                </a:lnTo>
                <a:lnTo>
                  <a:pt x="14508529" y="2421854"/>
                </a:lnTo>
                <a:lnTo>
                  <a:pt x="14562498" y="2426964"/>
                </a:lnTo>
                <a:lnTo>
                  <a:pt x="14614902" y="2419468"/>
                </a:lnTo>
                <a:lnTo>
                  <a:pt x="14669353" y="2424509"/>
                </a:lnTo>
                <a:lnTo>
                  <a:pt x="14764562" y="2410891"/>
                </a:lnTo>
                <a:lnTo>
                  <a:pt x="14814251" y="2416613"/>
                </a:lnTo>
                <a:lnTo>
                  <a:pt x="14910463" y="2402851"/>
                </a:lnTo>
                <a:lnTo>
                  <a:pt x="14960524" y="2408520"/>
                </a:lnTo>
                <a:lnTo>
                  <a:pt x="15008855" y="2401607"/>
                </a:lnTo>
                <a:lnTo>
                  <a:pt x="15059021" y="2407261"/>
                </a:lnTo>
                <a:lnTo>
                  <a:pt x="18288818" y="1945290"/>
                </a:lnTo>
                <a:lnTo>
                  <a:pt x="18288774" y="2586759"/>
                </a:lnTo>
                <a:close/>
              </a:path>
              <a:path w="18289270" h="2586990" extrusionOk="0">
                <a:moveTo>
                  <a:pt x="18288818" y="1945290"/>
                </a:moveTo>
                <a:lnTo>
                  <a:pt x="15564600" y="2334946"/>
                </a:lnTo>
                <a:lnTo>
                  <a:pt x="15614035" y="2315046"/>
                </a:lnTo>
                <a:lnTo>
                  <a:pt x="15818859" y="2285749"/>
                </a:lnTo>
                <a:lnTo>
                  <a:pt x="15868195" y="2265863"/>
                </a:lnTo>
                <a:lnTo>
                  <a:pt x="15970314" y="2251256"/>
                </a:lnTo>
                <a:lnTo>
                  <a:pt x="16019483" y="2231394"/>
                </a:lnTo>
                <a:lnTo>
                  <a:pt x="16121187" y="2216847"/>
                </a:lnTo>
                <a:lnTo>
                  <a:pt x="16170107" y="2197021"/>
                </a:lnTo>
                <a:lnTo>
                  <a:pt x="16220725" y="2189781"/>
                </a:lnTo>
                <a:lnTo>
                  <a:pt x="16269435" y="2169984"/>
                </a:lnTo>
                <a:lnTo>
                  <a:pt x="16319825" y="2162777"/>
                </a:lnTo>
                <a:lnTo>
                  <a:pt x="16368288" y="2143015"/>
                </a:lnTo>
                <a:lnTo>
                  <a:pt x="16418413" y="2135846"/>
                </a:lnTo>
                <a:lnTo>
                  <a:pt x="16466594" y="2116125"/>
                </a:lnTo>
                <a:lnTo>
                  <a:pt x="16516419" y="2108999"/>
                </a:lnTo>
                <a:lnTo>
                  <a:pt x="16611970" y="2069673"/>
                </a:lnTo>
                <a:lnTo>
                  <a:pt x="16661276" y="2062620"/>
                </a:lnTo>
                <a:lnTo>
                  <a:pt x="16802619" y="2003916"/>
                </a:lnTo>
                <a:lnTo>
                  <a:pt x="16851108" y="1996980"/>
                </a:lnTo>
                <a:lnTo>
                  <a:pt x="17035511" y="1919287"/>
                </a:lnTo>
                <a:lnTo>
                  <a:pt x="17103249" y="1896769"/>
                </a:lnTo>
                <a:lnTo>
                  <a:pt x="17167982" y="1861852"/>
                </a:lnTo>
                <a:lnTo>
                  <a:pt x="17233316" y="1839677"/>
                </a:lnTo>
                <a:lnTo>
                  <a:pt x="17295666" y="1805101"/>
                </a:lnTo>
                <a:lnTo>
                  <a:pt x="17358638" y="1783264"/>
                </a:lnTo>
                <a:lnTo>
                  <a:pt x="17477500" y="1714946"/>
                </a:lnTo>
                <a:lnTo>
                  <a:pt x="17537006" y="1693605"/>
                </a:lnTo>
                <a:lnTo>
                  <a:pt x="17593581" y="1659855"/>
                </a:lnTo>
                <a:lnTo>
                  <a:pt x="17650829" y="1638837"/>
                </a:lnTo>
                <a:lnTo>
                  <a:pt x="17758399" y="1572134"/>
                </a:lnTo>
                <a:lnTo>
                  <a:pt x="17812338" y="1551589"/>
                </a:lnTo>
                <a:lnTo>
                  <a:pt x="17913382" y="1485820"/>
                </a:lnTo>
                <a:lnTo>
                  <a:pt x="17964105" y="1465735"/>
                </a:lnTo>
                <a:lnTo>
                  <a:pt x="18011978" y="1433229"/>
                </a:lnTo>
                <a:lnTo>
                  <a:pt x="18060609" y="1413444"/>
                </a:lnTo>
                <a:lnTo>
                  <a:pt x="18106411" y="1381234"/>
                </a:lnTo>
                <a:lnTo>
                  <a:pt x="18151193" y="1349171"/>
                </a:lnTo>
                <a:lnTo>
                  <a:pt x="18196763" y="1329823"/>
                </a:lnTo>
                <a:lnTo>
                  <a:pt x="18239536" y="1298047"/>
                </a:lnTo>
                <a:lnTo>
                  <a:pt x="18283119" y="1278984"/>
                </a:lnTo>
                <a:lnTo>
                  <a:pt x="18288865" y="1278162"/>
                </a:lnTo>
                <a:lnTo>
                  <a:pt x="18288818" y="1945290"/>
                </a:lnTo>
                <a:close/>
              </a:path>
            </a:pathLst>
          </a:custGeom>
          <a:solidFill>
            <a:srgbClr val="D8F1E8">
              <a:alpha val="9803"/>
            </a:srgbClr>
          </a:solidFill>
          <a:ln>
            <a:noFill/>
          </a:ln>
        </p:spPr>
        <p:txBody>
          <a:bodyPr spcFirstLastPara="1" wrap="square" lIns="0" tIns="0" rIns="0" bIns="0" anchor="t" anchorCtr="0">
            <a:noAutofit/>
          </a:bodyPr>
          <a:lstStyle/>
          <a:p>
            <a:endParaRPr sz="1200"/>
          </a:p>
        </p:txBody>
      </p:sp>
      <p:pic>
        <p:nvPicPr>
          <p:cNvPr id="273" name="Google Shape;273;p19"/>
          <p:cNvPicPr preferRelativeResize="0"/>
          <p:nvPr/>
        </p:nvPicPr>
        <p:blipFill rotWithShape="1">
          <a:blip r:embed="rId3">
            <a:alphaModFix/>
          </a:blip>
          <a:srcRect/>
          <a:stretch/>
        </p:blipFill>
        <p:spPr>
          <a:xfrm>
            <a:off x="9243284" y="548458"/>
            <a:ext cx="2493585" cy="2055127"/>
          </a:xfrm>
          <a:prstGeom prst="rect">
            <a:avLst/>
          </a:prstGeom>
          <a:noFill/>
          <a:ln>
            <a:noFill/>
          </a:ln>
        </p:spPr>
      </p:pic>
      <p:pic>
        <p:nvPicPr>
          <p:cNvPr id="274" name="Google Shape;274;p19"/>
          <p:cNvPicPr preferRelativeResize="0"/>
          <p:nvPr/>
        </p:nvPicPr>
        <p:blipFill rotWithShape="1">
          <a:blip r:embed="rId4">
            <a:alphaModFix/>
          </a:blip>
          <a:srcRect/>
          <a:stretch/>
        </p:blipFill>
        <p:spPr>
          <a:xfrm>
            <a:off x="278678" y="1896285"/>
            <a:ext cx="2369259" cy="2362199"/>
          </a:xfrm>
          <a:prstGeom prst="rect">
            <a:avLst/>
          </a:prstGeom>
          <a:noFill/>
          <a:ln>
            <a:noFill/>
          </a:ln>
        </p:spPr>
      </p:pic>
      <p:sp>
        <p:nvSpPr>
          <p:cNvPr id="275" name="Google Shape;275;p19"/>
          <p:cNvSpPr txBox="1"/>
          <p:nvPr/>
        </p:nvSpPr>
        <p:spPr>
          <a:xfrm>
            <a:off x="2676189" y="3997567"/>
            <a:ext cx="2419400" cy="1141167"/>
          </a:xfrm>
          <a:prstGeom prst="rect">
            <a:avLst/>
          </a:prstGeom>
          <a:noFill/>
          <a:ln>
            <a:noFill/>
          </a:ln>
        </p:spPr>
        <p:txBody>
          <a:bodyPr spcFirstLastPara="1" wrap="square" lIns="0" tIns="8467" rIns="0" bIns="0" anchor="t" anchorCtr="0">
            <a:spAutoFit/>
          </a:bodyPr>
          <a:lstStyle/>
          <a:p>
            <a:pPr marL="8467" marR="3387" algn="ctr">
              <a:lnSpc>
                <a:spcPct val="114999"/>
              </a:lnSpc>
            </a:pP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Approved</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by</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OAS,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DADPI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reaffirms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Indigenous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rights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in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Americas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t>
            </a:r>
            <a:endParaRPr sz="1600" dirty="0">
              <a:latin typeface="Tahoma" panose="020B0604030504040204" pitchFamily="34" charset="0"/>
              <a:ea typeface="Tahoma" panose="020B0604030504040204" pitchFamily="34" charset="0"/>
              <a:cs typeface="Tahoma" panose="020B0604030504040204" pitchFamily="34" charset="0"/>
              <a:sym typeface="Lucida Sans"/>
            </a:endParaRPr>
          </a:p>
        </p:txBody>
      </p:sp>
      <p:sp>
        <p:nvSpPr>
          <p:cNvPr id="276" name="Google Shape;276;p19"/>
          <p:cNvSpPr txBox="1">
            <a:spLocks noGrp="1"/>
          </p:cNvSpPr>
          <p:nvPr>
            <p:ph type="title"/>
          </p:nvPr>
        </p:nvSpPr>
        <p:spPr>
          <a:xfrm>
            <a:off x="1596619" y="926466"/>
            <a:ext cx="6439466" cy="1400854"/>
          </a:xfrm>
          <a:prstGeom prst="rect">
            <a:avLst/>
          </a:prstGeom>
          <a:noFill/>
          <a:ln>
            <a:noFill/>
          </a:ln>
        </p:spPr>
        <p:txBody>
          <a:bodyPr spcFirstLastPara="1" vert="horz" wrap="square" lIns="0" tIns="8467" rIns="0" bIns="0" rtlCol="0" anchor="t" anchorCtr="0">
            <a:spAutoFit/>
          </a:bodyPr>
          <a:lstStyle/>
          <a:p>
            <a:pPr marL="1676907" marR="3387" indent="-1668863">
              <a:lnSpc>
                <a:spcPct val="115900"/>
              </a:lnSpc>
            </a:pPr>
            <a:r>
              <a:rPr lang="es-ES" sz="2600" b="1" dirty="0">
                <a:solidFill>
                  <a:srgbClr val="FFFFFF"/>
                </a:solidFill>
                <a:latin typeface="Montserrat" panose="00000500000000000000" pitchFamily="2" charset="0"/>
              </a:rPr>
              <a:t>American </a:t>
            </a:r>
            <a:r>
              <a:rPr lang="es-ES" sz="2600" b="1" dirty="0" err="1">
                <a:solidFill>
                  <a:srgbClr val="FFFFFF"/>
                </a:solidFill>
                <a:latin typeface="Montserrat" panose="00000500000000000000" pitchFamily="2" charset="0"/>
              </a:rPr>
              <a:t>Declaration</a:t>
            </a:r>
            <a:r>
              <a:rPr lang="es-ES" sz="2600" b="1" dirty="0">
                <a:solidFill>
                  <a:srgbClr val="FFFFFF"/>
                </a:solidFill>
                <a:latin typeface="Montserrat" panose="00000500000000000000" pitchFamily="2" charset="0"/>
              </a:rPr>
              <a:t> </a:t>
            </a:r>
            <a:r>
              <a:rPr lang="es-ES" sz="2600" b="1" dirty="0" err="1">
                <a:solidFill>
                  <a:srgbClr val="FFFFFF"/>
                </a:solidFill>
                <a:latin typeface="Montserrat" panose="00000500000000000000" pitchFamily="2" charset="0"/>
              </a:rPr>
              <a:t>on</a:t>
            </a:r>
            <a:r>
              <a:rPr lang="es-ES" sz="2600" b="1" dirty="0">
                <a:solidFill>
                  <a:srgbClr val="FFFFFF"/>
                </a:solidFill>
                <a:latin typeface="Montserrat" panose="00000500000000000000" pitchFamily="2" charset="0"/>
              </a:rPr>
              <a:t> </a:t>
            </a:r>
            <a:r>
              <a:rPr lang="es-ES" sz="2600" b="1" dirty="0" err="1">
                <a:solidFill>
                  <a:srgbClr val="FFFFFF"/>
                </a:solidFill>
                <a:latin typeface="Montserrat" panose="00000500000000000000" pitchFamily="2" charset="0"/>
              </a:rPr>
              <a:t>the</a:t>
            </a:r>
            <a:r>
              <a:rPr lang="es-ES" sz="2600" b="1" dirty="0">
                <a:solidFill>
                  <a:srgbClr val="FFFFFF"/>
                </a:solidFill>
                <a:latin typeface="Montserrat" panose="00000500000000000000" pitchFamily="2" charset="0"/>
              </a:rPr>
              <a:t> </a:t>
            </a:r>
            <a:r>
              <a:rPr lang="es-ES" sz="2600" b="1" dirty="0" err="1">
                <a:solidFill>
                  <a:srgbClr val="FFFFFF"/>
                </a:solidFill>
                <a:latin typeface="Montserrat" panose="00000500000000000000" pitchFamily="2" charset="0"/>
              </a:rPr>
              <a:t>Rights</a:t>
            </a:r>
            <a:r>
              <a:rPr lang="es-ES" sz="2600" b="1" dirty="0">
                <a:solidFill>
                  <a:srgbClr val="FFFFFF"/>
                </a:solidFill>
                <a:latin typeface="Montserrat" panose="00000500000000000000" pitchFamily="2" charset="0"/>
              </a:rPr>
              <a:t> </a:t>
            </a:r>
            <a:r>
              <a:rPr lang="es-ES" sz="2600" b="1" dirty="0" err="1">
                <a:solidFill>
                  <a:srgbClr val="FFFFFF"/>
                </a:solidFill>
                <a:latin typeface="Montserrat" panose="00000500000000000000" pitchFamily="2" charset="0"/>
              </a:rPr>
              <a:t>of</a:t>
            </a:r>
            <a:r>
              <a:rPr lang="es-ES" sz="2600" b="1" dirty="0">
                <a:solidFill>
                  <a:srgbClr val="FFFFFF"/>
                </a:solidFill>
                <a:latin typeface="Montserrat" panose="00000500000000000000" pitchFamily="2" charset="0"/>
              </a:rPr>
              <a:t> </a:t>
            </a:r>
            <a:r>
              <a:rPr lang="es-ES" sz="2600" b="1" dirty="0" err="1">
                <a:solidFill>
                  <a:srgbClr val="FFFFFF"/>
                </a:solidFill>
                <a:latin typeface="Montserrat" panose="00000500000000000000" pitchFamily="2" charset="0"/>
              </a:rPr>
              <a:t>Indigenous</a:t>
            </a:r>
            <a:r>
              <a:rPr lang="es-ES" sz="2600" b="1" dirty="0">
                <a:solidFill>
                  <a:srgbClr val="FFFFFF"/>
                </a:solidFill>
                <a:latin typeface="Montserrat" panose="00000500000000000000" pitchFamily="2" charset="0"/>
              </a:rPr>
              <a:t> </a:t>
            </a:r>
            <a:r>
              <a:rPr lang="es-ES" sz="2600" b="1" dirty="0" err="1">
                <a:solidFill>
                  <a:srgbClr val="FFFFFF"/>
                </a:solidFill>
                <a:latin typeface="Montserrat" panose="00000500000000000000" pitchFamily="2" charset="0"/>
              </a:rPr>
              <a:t>Peoples</a:t>
            </a:r>
            <a:r>
              <a:rPr lang="es-ES" sz="2600" b="1" dirty="0">
                <a:solidFill>
                  <a:srgbClr val="FFFFFF"/>
                </a:solidFill>
                <a:latin typeface="Montserrat" panose="00000500000000000000" pitchFamily="2" charset="0"/>
              </a:rPr>
              <a:t> (ADRIPD)</a:t>
            </a:r>
            <a:endParaRPr sz="2600" b="1" dirty="0">
              <a:latin typeface="Montserrat" panose="00000500000000000000" pitchFamily="2" charset="0"/>
            </a:endParaRPr>
          </a:p>
        </p:txBody>
      </p:sp>
      <p:sp>
        <p:nvSpPr>
          <p:cNvPr id="277" name="Google Shape;277;p19"/>
          <p:cNvSpPr txBox="1"/>
          <p:nvPr/>
        </p:nvSpPr>
        <p:spPr>
          <a:xfrm>
            <a:off x="5614737" y="3866147"/>
            <a:ext cx="2410486" cy="1990631"/>
          </a:xfrm>
          <a:prstGeom prst="rect">
            <a:avLst/>
          </a:prstGeom>
          <a:noFill/>
          <a:ln>
            <a:noFill/>
          </a:ln>
        </p:spPr>
        <p:txBody>
          <a:bodyPr spcFirstLastPara="1" wrap="square" lIns="0" tIns="8467" rIns="0" bIns="0" anchor="t" anchorCtr="0">
            <a:spAutoFit/>
          </a:bodyPr>
          <a:lstStyle/>
          <a:p>
            <a:pPr marL="8467" marR="3387" algn="ctr">
              <a:lnSpc>
                <a:spcPct val="114999"/>
              </a:lnSpc>
            </a:pP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Recognizes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right</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to</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free and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informed</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prior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consultation</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in a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manner</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appropriate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to</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circumstances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and culture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of</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Indigenous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Peoples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affected</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t>
            </a:r>
            <a:endParaRPr sz="1600" dirty="0">
              <a:latin typeface="Tahoma" panose="020B0604030504040204" pitchFamily="34" charset="0"/>
              <a:ea typeface="Tahoma" panose="020B0604030504040204" pitchFamily="34" charset="0"/>
              <a:cs typeface="Tahoma" panose="020B0604030504040204" pitchFamily="34" charset="0"/>
              <a:sym typeface="Lucida Sans"/>
            </a:endParaRPr>
          </a:p>
        </p:txBody>
      </p:sp>
      <p:sp>
        <p:nvSpPr>
          <p:cNvPr id="278" name="Google Shape;278;p19"/>
          <p:cNvSpPr txBox="1"/>
          <p:nvPr/>
        </p:nvSpPr>
        <p:spPr>
          <a:xfrm>
            <a:off x="8663619" y="3826116"/>
            <a:ext cx="2452800" cy="1707476"/>
          </a:xfrm>
          <a:prstGeom prst="rect">
            <a:avLst/>
          </a:prstGeom>
          <a:noFill/>
          <a:ln>
            <a:noFill/>
          </a:ln>
        </p:spPr>
        <p:txBody>
          <a:bodyPr spcFirstLastPara="1" wrap="square" lIns="0" tIns="8467" rIns="0" bIns="0" anchor="t" anchorCtr="0">
            <a:spAutoFit/>
          </a:bodyPr>
          <a:lstStyle/>
          <a:p>
            <a:pPr marL="8467" marR="3387" algn="ctr">
              <a:lnSpc>
                <a:spcPct val="114999"/>
              </a:lnSpc>
            </a:pP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Urges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States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to</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take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effective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measures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to</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consult</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and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cooperate</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with</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Indigenous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Peoples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in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matters</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that</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directly</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affect</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 </a:t>
            </a:r>
            <a:r>
              <a:rPr lang="es-ES" sz="1600" dirty="0" err="1">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them</a:t>
            </a:r>
            <a:r>
              <a:rPr lang="es-ES" sz="1600" dirty="0">
                <a:solidFill>
                  <a:srgbClr val="FFFFFF"/>
                </a:solidFill>
                <a:latin typeface="Tahoma" panose="020B0604030504040204" pitchFamily="34" charset="0"/>
                <a:ea typeface="Tahoma" panose="020B0604030504040204" pitchFamily="34" charset="0"/>
                <a:cs typeface="Tahoma" panose="020B0604030504040204" pitchFamily="34" charset="0"/>
                <a:sym typeface="Lucida Sans"/>
              </a:rPr>
              <a:t>.</a:t>
            </a:r>
            <a:endParaRPr sz="1600" dirty="0">
              <a:latin typeface="Tahoma" panose="020B0604030504040204" pitchFamily="34" charset="0"/>
              <a:ea typeface="Tahoma" panose="020B0604030504040204" pitchFamily="34" charset="0"/>
              <a:cs typeface="Tahoma" panose="020B0604030504040204" pitchFamily="34" charset="0"/>
              <a:sym typeface="Lucida Sans"/>
            </a:endParaRPr>
          </a:p>
        </p:txBody>
      </p:sp>
      <p:sp>
        <p:nvSpPr>
          <p:cNvPr id="279" name="Google Shape;279;p19"/>
          <p:cNvSpPr txBox="1"/>
          <p:nvPr/>
        </p:nvSpPr>
        <p:spPr>
          <a:xfrm>
            <a:off x="3537552" y="3047203"/>
            <a:ext cx="1278800" cy="336781"/>
          </a:xfrm>
          <a:prstGeom prst="rect">
            <a:avLst/>
          </a:prstGeom>
          <a:noFill/>
          <a:ln>
            <a:noFill/>
          </a:ln>
        </p:spPr>
        <p:txBody>
          <a:bodyPr spcFirstLastPara="1" wrap="square" lIns="0" tIns="8467" rIns="0" bIns="0" anchor="t" anchorCtr="0">
            <a:spAutoFit/>
          </a:bodyPr>
          <a:lstStyle/>
          <a:p>
            <a:pPr marL="8467"/>
            <a:r>
              <a:rPr lang="es-ES" sz="2133" b="1" dirty="0">
                <a:solidFill>
                  <a:srgbClr val="FFFFFF"/>
                </a:solidFill>
                <a:latin typeface="Tahoma" panose="020B0604030504040204" pitchFamily="34" charset="0"/>
                <a:ea typeface="Tahoma" panose="020B0604030504040204" pitchFamily="34" charset="0"/>
                <a:cs typeface="Tahoma" panose="020B0604030504040204" pitchFamily="34" charset="0"/>
                <a:sym typeface="Arial Black"/>
              </a:rPr>
              <a:t>2016</a:t>
            </a:r>
            <a:endParaRPr sz="2133" b="1" dirty="0">
              <a:latin typeface="Tahoma" panose="020B0604030504040204" pitchFamily="34" charset="0"/>
              <a:ea typeface="Tahoma" panose="020B0604030504040204" pitchFamily="34" charset="0"/>
              <a:cs typeface="Tahoma" panose="020B0604030504040204" pitchFamily="34" charset="0"/>
              <a:sym typeface="Arial Black"/>
            </a:endParaRPr>
          </a:p>
        </p:txBody>
      </p:sp>
      <p:sp>
        <p:nvSpPr>
          <p:cNvPr id="280" name="Google Shape;280;p19"/>
          <p:cNvSpPr txBox="1"/>
          <p:nvPr/>
        </p:nvSpPr>
        <p:spPr>
          <a:xfrm>
            <a:off x="5727031" y="3015916"/>
            <a:ext cx="2057713" cy="386025"/>
          </a:xfrm>
          <a:prstGeom prst="rect">
            <a:avLst/>
          </a:prstGeom>
          <a:noFill/>
          <a:ln>
            <a:noFill/>
          </a:ln>
        </p:spPr>
        <p:txBody>
          <a:bodyPr spcFirstLastPara="1" wrap="square" lIns="0" tIns="8467" rIns="0" bIns="0" anchor="t" anchorCtr="0">
            <a:spAutoFit/>
          </a:bodyPr>
          <a:lstStyle/>
          <a:p>
            <a:pPr marL="8467" marR="3387" indent="51226">
              <a:lnSpc>
                <a:spcPct val="115199"/>
              </a:lnSpc>
            </a:pPr>
            <a:r>
              <a:rPr lang="es-ES" sz="2133" b="1" dirty="0">
                <a:solidFill>
                  <a:srgbClr val="FFFFFF"/>
                </a:solidFill>
                <a:latin typeface="Tahoma" panose="020B0604030504040204" pitchFamily="34" charset="0"/>
                <a:ea typeface="Tahoma" panose="020B0604030504040204" pitchFamily="34" charset="0"/>
                <a:cs typeface="Tahoma" panose="020B0604030504040204" pitchFamily="34" charset="0"/>
                <a:sym typeface="Arial Black"/>
              </a:rPr>
              <a:t>ART XVIII</a:t>
            </a:r>
            <a:endParaRPr sz="2133" b="1" dirty="0">
              <a:latin typeface="Tahoma" panose="020B0604030504040204" pitchFamily="34" charset="0"/>
              <a:ea typeface="Tahoma" panose="020B0604030504040204" pitchFamily="34" charset="0"/>
              <a:cs typeface="Tahoma" panose="020B0604030504040204" pitchFamily="34" charset="0"/>
              <a:sym typeface="Arial Black"/>
            </a:endParaRPr>
          </a:p>
        </p:txBody>
      </p:sp>
      <p:sp>
        <p:nvSpPr>
          <p:cNvPr id="281" name="Google Shape;281;p19"/>
          <p:cNvSpPr txBox="1"/>
          <p:nvPr/>
        </p:nvSpPr>
        <p:spPr>
          <a:xfrm>
            <a:off x="9243284" y="2968917"/>
            <a:ext cx="1634400" cy="326650"/>
          </a:xfrm>
          <a:prstGeom prst="rect">
            <a:avLst/>
          </a:prstGeom>
          <a:noFill/>
          <a:ln>
            <a:noFill/>
          </a:ln>
        </p:spPr>
        <p:txBody>
          <a:bodyPr spcFirstLastPara="1" wrap="square" lIns="0" tIns="8467" rIns="0" bIns="0" anchor="t" anchorCtr="0">
            <a:spAutoFit/>
          </a:bodyPr>
          <a:lstStyle/>
          <a:p>
            <a:pPr marL="8467"/>
            <a:r>
              <a:rPr lang="es-ES" sz="2067" b="1" dirty="0" err="1">
                <a:solidFill>
                  <a:srgbClr val="FFFFFF"/>
                </a:solidFill>
                <a:latin typeface="Tahoma" panose="020B0604030504040204" pitchFamily="34" charset="0"/>
                <a:ea typeface="Tahoma" panose="020B0604030504040204" pitchFamily="34" charset="0"/>
                <a:cs typeface="Tahoma" panose="020B0604030504040204" pitchFamily="34" charset="0"/>
                <a:sym typeface="Arial Black"/>
              </a:rPr>
              <a:t>Proposito</a:t>
            </a:r>
            <a:endParaRPr sz="2067" b="1" dirty="0">
              <a:latin typeface="Tahoma" panose="020B0604030504040204" pitchFamily="34" charset="0"/>
              <a:ea typeface="Tahoma" panose="020B0604030504040204" pitchFamily="34" charset="0"/>
              <a:cs typeface="Tahoma" panose="020B0604030504040204" pitchFamily="34" charset="0"/>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3" name="Google Shape;63;p2"/>
          <p:cNvSpPr txBox="1">
            <a:spLocks noGrp="1"/>
          </p:cNvSpPr>
          <p:nvPr>
            <p:ph type="ftr" sz="quarter" idx="11"/>
          </p:nvPr>
        </p:nvSpPr>
        <p:spPr>
          <a:prstGeom prst="rect">
            <a:avLst/>
          </a:prstGeom>
          <a:noFill/>
          <a:ln>
            <a:noFill/>
          </a:ln>
        </p:spPr>
        <p:txBody>
          <a:bodyPr spcFirstLastPara="1" vert="horz" wrap="square" lIns="0" tIns="0" rIns="0" bIns="0" rtlCol="0" anchor="t" anchorCtr="0">
            <a:spAutoFit/>
          </a:bodyPr>
          <a:lstStyle/>
          <a:p>
            <a:r>
              <a:rPr lang="es-ES"/>
              <a:t>United Nations (2015). *Human Rights: A Guide for Implementation. Office of the High Commissioner for Human Rights. https://www.ohchr.org.</a:t>
            </a:r>
            <a:endParaRPr/>
          </a:p>
        </p:txBody>
      </p:sp>
      <p:sp>
        <p:nvSpPr>
          <p:cNvPr id="61" name="Google Shape;61;p2"/>
          <p:cNvSpPr txBox="1">
            <a:spLocks noGrp="1"/>
          </p:cNvSpPr>
          <p:nvPr>
            <p:ph type="title" idx="4294967295"/>
          </p:nvPr>
        </p:nvSpPr>
        <p:spPr>
          <a:xfrm>
            <a:off x="4554537" y="860842"/>
            <a:ext cx="3082925" cy="400050"/>
          </a:xfrm>
          <a:prstGeom prst="rect">
            <a:avLst/>
          </a:prstGeom>
          <a:noFill/>
          <a:ln>
            <a:noFill/>
          </a:ln>
        </p:spPr>
        <p:txBody>
          <a:bodyPr spcFirstLastPara="1" vert="horz" wrap="square" lIns="0" tIns="0" rIns="0" bIns="0" rtlCol="0" anchor="t" anchorCtr="0">
            <a:spAutoFit/>
          </a:bodyPr>
          <a:lstStyle/>
          <a:p>
            <a:r>
              <a:rPr lang="es-ES" sz="2600" b="1" dirty="0">
                <a:latin typeface="Montserrat" panose="00000500000000000000" pitchFamily="2" charset="0"/>
              </a:rPr>
              <a:t>HUMAN RIGHTS </a:t>
            </a:r>
            <a:endParaRPr sz="2600" b="1" dirty="0">
              <a:latin typeface="Montserrat" panose="00000500000000000000" pitchFamily="2" charset="0"/>
            </a:endParaRPr>
          </a:p>
        </p:txBody>
      </p:sp>
      <p:sp>
        <p:nvSpPr>
          <p:cNvPr id="62" name="Google Shape;62;p2"/>
          <p:cNvSpPr txBox="1">
            <a:spLocks noGrp="1"/>
          </p:cNvSpPr>
          <p:nvPr>
            <p:ph type="body" idx="4294967295"/>
          </p:nvPr>
        </p:nvSpPr>
        <p:spPr>
          <a:xfrm>
            <a:off x="715383" y="1373187"/>
            <a:ext cx="10029825" cy="4596130"/>
          </a:xfrm>
          <a:prstGeom prst="rect">
            <a:avLst/>
          </a:prstGeom>
          <a:noFill/>
          <a:ln>
            <a:noFill/>
          </a:ln>
        </p:spPr>
        <p:txBody>
          <a:bodyPr spcFirstLastPara="1" vert="horz" wrap="square" lIns="0" tIns="0" rIns="0" bIns="0" rtlCol="0" anchor="t" anchorCtr="0">
            <a:spAutoFit/>
          </a:bodyPr>
          <a:lstStyle/>
          <a:p>
            <a:pPr marL="0" indent="0"/>
            <a:r>
              <a:rPr lang="es-ES" sz="1600" b="1" dirty="0">
                <a:solidFill>
                  <a:srgbClr val="3F7D6A"/>
                </a:solidFill>
              </a:rPr>
              <a:t>1.1 CONCEPT: </a:t>
            </a:r>
            <a:r>
              <a:rPr lang="es-ES" sz="1600" b="1" dirty="0">
                <a:solidFill>
                  <a:srgbClr val="1F1F1F"/>
                </a:solidFill>
              </a:rPr>
              <a:t>"</a:t>
            </a:r>
            <a:r>
              <a:rPr lang="es-ES" sz="1600" dirty="0">
                <a:solidFill>
                  <a:srgbClr val="1F1F1F"/>
                </a:solidFill>
              </a:rPr>
              <a:t>Human </a:t>
            </a:r>
            <a:r>
              <a:rPr lang="es-ES" sz="1600" dirty="0" err="1">
                <a:solidFill>
                  <a:srgbClr val="1F1F1F"/>
                </a:solidFill>
              </a:rPr>
              <a:t>rights</a:t>
            </a:r>
            <a:r>
              <a:rPr lang="es-ES" sz="1600" dirty="0">
                <a:solidFill>
                  <a:srgbClr val="1F1F1F"/>
                </a:solidFill>
              </a:rPr>
              <a:t> are </a:t>
            </a:r>
            <a:r>
              <a:rPr lang="es-ES" sz="1600" dirty="0" err="1">
                <a:solidFill>
                  <a:srgbClr val="040C28"/>
                </a:solidFill>
              </a:rPr>
              <a:t>rights</a:t>
            </a:r>
            <a:r>
              <a:rPr lang="es-ES" sz="1600" dirty="0">
                <a:solidFill>
                  <a:srgbClr val="040C28"/>
                </a:solidFill>
              </a:rPr>
              <a:t> </a:t>
            </a:r>
            <a:r>
              <a:rPr lang="es-ES" sz="1600" dirty="0" err="1">
                <a:solidFill>
                  <a:srgbClr val="040C28"/>
                </a:solidFill>
              </a:rPr>
              <a:t>inherent</a:t>
            </a:r>
            <a:r>
              <a:rPr lang="es-ES" sz="1600" dirty="0">
                <a:solidFill>
                  <a:srgbClr val="040C28"/>
                </a:solidFill>
              </a:rPr>
              <a:t> </a:t>
            </a:r>
            <a:r>
              <a:rPr lang="es-ES" sz="1600" dirty="0" err="1">
                <a:solidFill>
                  <a:srgbClr val="040C28"/>
                </a:solidFill>
              </a:rPr>
              <a:t>to</a:t>
            </a:r>
            <a:r>
              <a:rPr lang="es-ES" sz="1600" dirty="0">
                <a:solidFill>
                  <a:srgbClr val="040C28"/>
                </a:solidFill>
              </a:rPr>
              <a:t> </a:t>
            </a:r>
            <a:r>
              <a:rPr lang="es-ES" sz="1600" dirty="0" err="1">
                <a:solidFill>
                  <a:srgbClr val="040C28"/>
                </a:solidFill>
              </a:rPr>
              <a:t>all</a:t>
            </a:r>
            <a:r>
              <a:rPr lang="es-ES" sz="1600" dirty="0">
                <a:solidFill>
                  <a:srgbClr val="040C28"/>
                </a:solidFill>
              </a:rPr>
              <a:t> human </a:t>
            </a:r>
            <a:r>
              <a:rPr lang="es-ES" sz="1600" dirty="0" err="1">
                <a:solidFill>
                  <a:srgbClr val="040C28"/>
                </a:solidFill>
              </a:rPr>
              <a:t>beings</a:t>
            </a:r>
            <a:r>
              <a:rPr lang="es-ES" sz="1600" dirty="0">
                <a:solidFill>
                  <a:srgbClr val="040C28"/>
                </a:solidFill>
              </a:rPr>
              <a:t>, </a:t>
            </a:r>
            <a:r>
              <a:rPr lang="es-ES" sz="1600" dirty="0" err="1">
                <a:solidFill>
                  <a:srgbClr val="040C28"/>
                </a:solidFill>
              </a:rPr>
              <a:t>without</a:t>
            </a:r>
            <a:r>
              <a:rPr lang="es-ES" sz="1600" dirty="0">
                <a:solidFill>
                  <a:srgbClr val="040C28"/>
                </a:solidFill>
              </a:rPr>
              <a:t> </a:t>
            </a:r>
            <a:r>
              <a:rPr lang="es-ES" sz="1600" dirty="0" err="1">
                <a:solidFill>
                  <a:srgbClr val="040C28"/>
                </a:solidFill>
              </a:rPr>
              <a:t>distinction</a:t>
            </a:r>
            <a:r>
              <a:rPr lang="es-ES" sz="1600" dirty="0">
                <a:solidFill>
                  <a:srgbClr val="040C28"/>
                </a:solidFill>
              </a:rPr>
              <a:t> </a:t>
            </a:r>
            <a:r>
              <a:rPr lang="es-ES" sz="1600" dirty="0" err="1">
                <a:solidFill>
                  <a:srgbClr val="040C28"/>
                </a:solidFill>
              </a:rPr>
              <a:t>of</a:t>
            </a:r>
            <a:r>
              <a:rPr lang="es-ES" sz="1600" dirty="0">
                <a:solidFill>
                  <a:srgbClr val="040C28"/>
                </a:solidFill>
              </a:rPr>
              <a:t> </a:t>
            </a:r>
            <a:r>
              <a:rPr lang="es-ES" sz="1600" dirty="0" err="1">
                <a:solidFill>
                  <a:srgbClr val="040C28"/>
                </a:solidFill>
              </a:rPr>
              <a:t>any</a:t>
            </a:r>
            <a:r>
              <a:rPr lang="es-ES" sz="1600" dirty="0">
                <a:solidFill>
                  <a:srgbClr val="040C28"/>
                </a:solidFill>
              </a:rPr>
              <a:t> </a:t>
            </a:r>
            <a:r>
              <a:rPr lang="es-ES" sz="1600" dirty="0" err="1">
                <a:solidFill>
                  <a:srgbClr val="040C28"/>
                </a:solidFill>
              </a:rPr>
              <a:t>kind</a:t>
            </a:r>
            <a:r>
              <a:rPr lang="es-ES" sz="1600" dirty="0">
                <a:solidFill>
                  <a:srgbClr val="040C28"/>
                </a:solidFill>
              </a:rPr>
              <a:t>, </a:t>
            </a:r>
            <a:r>
              <a:rPr lang="es-ES" sz="1600" dirty="0" err="1">
                <a:solidFill>
                  <a:srgbClr val="040C28"/>
                </a:solidFill>
              </a:rPr>
              <a:t>such</a:t>
            </a:r>
            <a:r>
              <a:rPr lang="es-ES" sz="1600" dirty="0">
                <a:solidFill>
                  <a:srgbClr val="040C28"/>
                </a:solidFill>
              </a:rPr>
              <a:t> as </a:t>
            </a:r>
            <a:r>
              <a:rPr lang="es-ES" sz="1600" dirty="0" err="1">
                <a:solidFill>
                  <a:srgbClr val="040C28"/>
                </a:solidFill>
              </a:rPr>
              <a:t>race</a:t>
            </a:r>
            <a:r>
              <a:rPr lang="es-ES" sz="1600" dirty="0">
                <a:solidFill>
                  <a:srgbClr val="040C28"/>
                </a:solidFill>
              </a:rPr>
              <a:t>, sex, </a:t>
            </a:r>
            <a:r>
              <a:rPr lang="es-ES" sz="1600" dirty="0" err="1">
                <a:solidFill>
                  <a:srgbClr val="040C28"/>
                </a:solidFill>
              </a:rPr>
              <a:t>nationality</a:t>
            </a:r>
            <a:r>
              <a:rPr lang="es-ES" sz="1600" dirty="0">
                <a:solidFill>
                  <a:srgbClr val="040C28"/>
                </a:solidFill>
              </a:rPr>
              <a:t>, </a:t>
            </a:r>
            <a:r>
              <a:rPr lang="es-ES" sz="1600" dirty="0" err="1">
                <a:solidFill>
                  <a:srgbClr val="040C28"/>
                </a:solidFill>
              </a:rPr>
              <a:t>ethnic</a:t>
            </a:r>
            <a:r>
              <a:rPr lang="es-ES" sz="1600" dirty="0">
                <a:solidFill>
                  <a:srgbClr val="040C28"/>
                </a:solidFill>
              </a:rPr>
              <a:t> </a:t>
            </a:r>
            <a:r>
              <a:rPr lang="es-ES" sz="1600" dirty="0" err="1">
                <a:solidFill>
                  <a:srgbClr val="040C28"/>
                </a:solidFill>
              </a:rPr>
              <a:t>origin</a:t>
            </a:r>
            <a:r>
              <a:rPr lang="es-ES" sz="1600" dirty="0">
                <a:solidFill>
                  <a:srgbClr val="040C28"/>
                </a:solidFill>
              </a:rPr>
              <a:t>, </a:t>
            </a:r>
            <a:r>
              <a:rPr lang="es-ES" sz="1600" dirty="0" err="1">
                <a:solidFill>
                  <a:srgbClr val="040C28"/>
                </a:solidFill>
              </a:rPr>
              <a:t>language</a:t>
            </a:r>
            <a:r>
              <a:rPr lang="es-ES" sz="1600" dirty="0">
                <a:solidFill>
                  <a:srgbClr val="040C28"/>
                </a:solidFill>
              </a:rPr>
              <a:t>, </a:t>
            </a:r>
            <a:r>
              <a:rPr lang="es-ES" sz="1600" dirty="0" err="1">
                <a:solidFill>
                  <a:srgbClr val="040C28"/>
                </a:solidFill>
              </a:rPr>
              <a:t>religion</a:t>
            </a:r>
            <a:r>
              <a:rPr lang="es-ES" sz="1600" dirty="0">
                <a:solidFill>
                  <a:srgbClr val="040C28"/>
                </a:solidFill>
              </a:rPr>
              <a:t> </a:t>
            </a:r>
            <a:r>
              <a:rPr lang="es-ES" sz="1600" dirty="0" err="1">
                <a:solidFill>
                  <a:srgbClr val="040C28"/>
                </a:solidFill>
              </a:rPr>
              <a:t>or</a:t>
            </a:r>
            <a:r>
              <a:rPr lang="es-ES" sz="1600" dirty="0">
                <a:solidFill>
                  <a:srgbClr val="040C28"/>
                </a:solidFill>
              </a:rPr>
              <a:t> </a:t>
            </a:r>
            <a:r>
              <a:rPr lang="es-ES" sz="1600" dirty="0" err="1">
                <a:solidFill>
                  <a:srgbClr val="040C28"/>
                </a:solidFill>
              </a:rPr>
              <a:t>any</a:t>
            </a:r>
            <a:r>
              <a:rPr lang="es-ES" sz="1600" dirty="0">
                <a:solidFill>
                  <a:srgbClr val="040C28"/>
                </a:solidFill>
              </a:rPr>
              <a:t> </a:t>
            </a:r>
            <a:r>
              <a:rPr lang="es-ES" sz="1600" dirty="0" err="1">
                <a:solidFill>
                  <a:srgbClr val="040C28"/>
                </a:solidFill>
              </a:rPr>
              <a:t>other</a:t>
            </a:r>
            <a:r>
              <a:rPr lang="es-ES" sz="1600" dirty="0">
                <a:solidFill>
                  <a:srgbClr val="040C28"/>
                </a:solidFill>
              </a:rPr>
              <a:t> status."( </a:t>
            </a:r>
            <a:r>
              <a:rPr lang="es-ES" sz="1600" dirty="0" err="1">
                <a:solidFill>
                  <a:srgbClr val="040C28"/>
                </a:solidFill>
              </a:rPr>
              <a:t>United</a:t>
            </a:r>
            <a:r>
              <a:rPr lang="es-ES" sz="1600" dirty="0">
                <a:solidFill>
                  <a:srgbClr val="040C28"/>
                </a:solidFill>
              </a:rPr>
              <a:t> </a:t>
            </a:r>
            <a:r>
              <a:rPr lang="es-ES" sz="1600" dirty="0" err="1">
                <a:solidFill>
                  <a:srgbClr val="040C28"/>
                </a:solidFill>
              </a:rPr>
              <a:t>Nations</a:t>
            </a:r>
            <a:r>
              <a:rPr lang="es-ES" sz="1600" dirty="0">
                <a:solidFill>
                  <a:srgbClr val="040C28"/>
                </a:solidFill>
              </a:rPr>
              <a:t> 2015).     </a:t>
            </a:r>
            <a:endParaRPr sz="1600" dirty="0">
              <a:solidFill>
                <a:srgbClr val="040C28"/>
              </a:solidFill>
            </a:endParaRPr>
          </a:p>
          <a:p>
            <a:pPr marL="0" indent="0"/>
            <a:r>
              <a:rPr lang="es-ES" sz="1600" b="1" dirty="0">
                <a:solidFill>
                  <a:srgbClr val="3F7D6A"/>
                </a:solidFill>
              </a:rPr>
              <a:t>1.2 FUNDAMENTAL ELEMENTS OF HUMAN RIGHTS:</a:t>
            </a:r>
            <a:endParaRPr sz="1600" dirty="0"/>
          </a:p>
          <a:p>
            <a:pPr marL="0" indent="0"/>
            <a:endParaRPr sz="1600" b="1" dirty="0">
              <a:solidFill>
                <a:srgbClr val="040C28"/>
              </a:solidFill>
            </a:endParaRPr>
          </a:p>
          <a:p>
            <a:pPr marL="0" indent="-118539">
              <a:lnSpc>
                <a:spcPct val="100000"/>
              </a:lnSpc>
              <a:buClr>
                <a:schemeClr val="dk1"/>
              </a:buClr>
              <a:buSzPts val="2800"/>
              <a:buFont typeface="Tahoma"/>
              <a:buChar char="•"/>
            </a:pPr>
            <a:r>
              <a:rPr lang="es-ES" sz="1600" b="1" dirty="0" err="1">
                <a:solidFill>
                  <a:schemeClr val="dk1"/>
                </a:solidFill>
              </a:rPr>
              <a:t>Universality</a:t>
            </a:r>
            <a:r>
              <a:rPr lang="es-ES" sz="1600" dirty="0">
                <a:solidFill>
                  <a:schemeClr val="dk1"/>
                </a:solidFill>
              </a:rPr>
              <a:t>: Human </a:t>
            </a:r>
            <a:r>
              <a:rPr lang="es-ES" sz="1600" dirty="0" err="1">
                <a:solidFill>
                  <a:schemeClr val="dk1"/>
                </a:solidFill>
              </a:rPr>
              <a:t>rights</a:t>
            </a:r>
            <a:r>
              <a:rPr lang="es-ES" sz="1600" dirty="0">
                <a:solidFill>
                  <a:schemeClr val="dk1"/>
                </a:solidFill>
              </a:rPr>
              <a:t> are universal and </a:t>
            </a:r>
            <a:r>
              <a:rPr lang="es-ES" sz="1600" dirty="0" err="1">
                <a:solidFill>
                  <a:schemeClr val="dk1"/>
                </a:solidFill>
              </a:rPr>
              <a:t>apply</a:t>
            </a:r>
            <a:r>
              <a:rPr lang="es-ES" sz="1600" dirty="0">
                <a:solidFill>
                  <a:schemeClr val="dk1"/>
                </a:solidFill>
              </a:rPr>
              <a:t> </a:t>
            </a:r>
            <a:r>
              <a:rPr lang="es-ES" sz="1600" dirty="0" err="1">
                <a:solidFill>
                  <a:schemeClr val="dk1"/>
                </a:solidFill>
              </a:rPr>
              <a:t>to</a:t>
            </a:r>
            <a:r>
              <a:rPr lang="es-ES" sz="1600" dirty="0">
                <a:solidFill>
                  <a:schemeClr val="dk1"/>
                </a:solidFill>
              </a:rPr>
              <a:t> </a:t>
            </a:r>
            <a:r>
              <a:rPr lang="es-ES" sz="1600" dirty="0" err="1">
                <a:solidFill>
                  <a:schemeClr val="dk1"/>
                </a:solidFill>
              </a:rPr>
              <a:t>all</a:t>
            </a:r>
            <a:r>
              <a:rPr lang="es-ES" sz="1600" dirty="0">
                <a:solidFill>
                  <a:schemeClr val="dk1"/>
                </a:solidFill>
              </a:rPr>
              <a:t> </a:t>
            </a:r>
            <a:r>
              <a:rPr lang="es-ES" sz="1600" dirty="0" err="1">
                <a:solidFill>
                  <a:schemeClr val="dk1"/>
                </a:solidFill>
              </a:rPr>
              <a:t>persons</a:t>
            </a:r>
            <a:r>
              <a:rPr lang="es-ES" sz="1600" dirty="0">
                <a:solidFill>
                  <a:schemeClr val="dk1"/>
                </a:solidFill>
              </a:rPr>
              <a:t> </a:t>
            </a:r>
            <a:r>
              <a:rPr lang="es-ES" sz="1600" dirty="0" err="1">
                <a:solidFill>
                  <a:schemeClr val="dk1"/>
                </a:solidFill>
              </a:rPr>
              <a:t>without</a:t>
            </a:r>
            <a:r>
              <a:rPr lang="es-ES" sz="1600" dirty="0">
                <a:solidFill>
                  <a:schemeClr val="dk1"/>
                </a:solidFill>
              </a:rPr>
              <a:t> </a:t>
            </a:r>
            <a:r>
              <a:rPr lang="es-ES" sz="1600" dirty="0" err="1">
                <a:solidFill>
                  <a:schemeClr val="dk1"/>
                </a:solidFill>
              </a:rPr>
              <a:t>distinction</a:t>
            </a:r>
            <a:r>
              <a:rPr lang="es-ES" sz="1600" dirty="0">
                <a:solidFill>
                  <a:schemeClr val="dk1"/>
                </a:solidFill>
              </a:rPr>
              <a:t> </a:t>
            </a:r>
            <a:r>
              <a:rPr lang="es-ES" sz="1600" dirty="0" err="1">
                <a:solidFill>
                  <a:schemeClr val="dk1"/>
                </a:solidFill>
              </a:rPr>
              <a:t>of</a:t>
            </a:r>
            <a:r>
              <a:rPr lang="es-ES" sz="1600" dirty="0">
                <a:solidFill>
                  <a:schemeClr val="dk1"/>
                </a:solidFill>
              </a:rPr>
              <a:t> </a:t>
            </a:r>
            <a:r>
              <a:rPr lang="es-ES" sz="1600" dirty="0" err="1">
                <a:solidFill>
                  <a:schemeClr val="dk1"/>
                </a:solidFill>
              </a:rPr>
              <a:t>any</a:t>
            </a:r>
            <a:r>
              <a:rPr lang="es-ES" sz="1600" dirty="0">
                <a:solidFill>
                  <a:schemeClr val="dk1"/>
                </a:solidFill>
              </a:rPr>
              <a:t> </a:t>
            </a:r>
            <a:r>
              <a:rPr lang="es-ES" sz="1600" dirty="0" err="1">
                <a:solidFill>
                  <a:schemeClr val="dk1"/>
                </a:solidFill>
              </a:rPr>
              <a:t>kind</a:t>
            </a:r>
            <a:r>
              <a:rPr lang="es-ES" sz="1600" dirty="0">
                <a:solidFill>
                  <a:schemeClr val="dk1"/>
                </a:solidFill>
              </a:rPr>
              <a:t>.</a:t>
            </a:r>
            <a:endParaRPr sz="1600" dirty="0"/>
          </a:p>
          <a:p>
            <a:pPr marL="0" indent="-118539">
              <a:lnSpc>
                <a:spcPct val="100000"/>
              </a:lnSpc>
              <a:buClr>
                <a:schemeClr val="dk1"/>
              </a:buClr>
              <a:buSzPts val="2800"/>
              <a:buFont typeface="Tahoma"/>
              <a:buChar char="•"/>
            </a:pPr>
            <a:r>
              <a:rPr lang="es-ES" sz="1600" b="1" dirty="0" err="1">
                <a:solidFill>
                  <a:schemeClr val="dk1"/>
                </a:solidFill>
              </a:rPr>
              <a:t>Inalienability</a:t>
            </a:r>
            <a:r>
              <a:rPr lang="es-ES" sz="1600" dirty="0">
                <a:solidFill>
                  <a:schemeClr val="dk1"/>
                </a:solidFill>
              </a:rPr>
              <a:t>: Human </a:t>
            </a:r>
            <a:r>
              <a:rPr lang="es-ES" sz="1600" dirty="0" err="1">
                <a:solidFill>
                  <a:schemeClr val="dk1"/>
                </a:solidFill>
              </a:rPr>
              <a:t>rights</a:t>
            </a:r>
            <a:r>
              <a:rPr lang="es-ES" sz="1600" dirty="0">
                <a:solidFill>
                  <a:schemeClr val="dk1"/>
                </a:solidFill>
              </a:rPr>
              <a:t> </a:t>
            </a:r>
            <a:r>
              <a:rPr lang="es-ES" sz="1600" dirty="0" err="1">
                <a:solidFill>
                  <a:schemeClr val="dk1"/>
                </a:solidFill>
              </a:rPr>
              <a:t>cannot</a:t>
            </a:r>
            <a:r>
              <a:rPr lang="es-ES" sz="1600" dirty="0">
                <a:solidFill>
                  <a:schemeClr val="dk1"/>
                </a:solidFill>
              </a:rPr>
              <a:t> be </a:t>
            </a:r>
            <a:r>
              <a:rPr lang="es-ES" sz="1600" dirty="0" err="1">
                <a:solidFill>
                  <a:schemeClr val="dk1"/>
                </a:solidFill>
              </a:rPr>
              <a:t>assigned</a:t>
            </a:r>
            <a:r>
              <a:rPr lang="es-ES" sz="1600" dirty="0">
                <a:solidFill>
                  <a:schemeClr val="dk1"/>
                </a:solidFill>
              </a:rPr>
              <a:t>, </a:t>
            </a:r>
            <a:r>
              <a:rPr lang="es-ES" sz="1600" dirty="0" err="1">
                <a:solidFill>
                  <a:schemeClr val="dk1"/>
                </a:solidFill>
              </a:rPr>
              <a:t>transferred</a:t>
            </a:r>
            <a:r>
              <a:rPr lang="es-ES" sz="1600" dirty="0">
                <a:solidFill>
                  <a:schemeClr val="dk1"/>
                </a:solidFill>
              </a:rPr>
              <a:t> </a:t>
            </a:r>
            <a:r>
              <a:rPr lang="es-ES" sz="1600" dirty="0" err="1">
                <a:solidFill>
                  <a:schemeClr val="dk1"/>
                </a:solidFill>
              </a:rPr>
              <a:t>or</a:t>
            </a:r>
            <a:r>
              <a:rPr lang="es-ES" sz="1600" dirty="0">
                <a:solidFill>
                  <a:schemeClr val="dk1"/>
                </a:solidFill>
              </a:rPr>
              <a:t> </a:t>
            </a:r>
            <a:r>
              <a:rPr lang="es-ES" sz="1600" dirty="0" err="1">
                <a:solidFill>
                  <a:schemeClr val="dk1"/>
                </a:solidFill>
              </a:rPr>
              <a:t>renounced</a:t>
            </a:r>
            <a:r>
              <a:rPr lang="es-ES" sz="1600" dirty="0">
                <a:solidFill>
                  <a:schemeClr val="dk1"/>
                </a:solidFill>
              </a:rPr>
              <a:t>; </a:t>
            </a:r>
            <a:r>
              <a:rPr lang="es-ES" sz="1600" dirty="0" err="1">
                <a:solidFill>
                  <a:schemeClr val="dk1"/>
                </a:solidFill>
              </a:rPr>
              <a:t>they</a:t>
            </a:r>
            <a:r>
              <a:rPr lang="es-ES" sz="1600" dirty="0">
                <a:solidFill>
                  <a:schemeClr val="dk1"/>
                </a:solidFill>
              </a:rPr>
              <a:t> are </a:t>
            </a:r>
            <a:r>
              <a:rPr lang="es-ES" sz="1600" dirty="0" err="1">
                <a:solidFill>
                  <a:schemeClr val="dk1"/>
                </a:solidFill>
              </a:rPr>
              <a:t>inherent</a:t>
            </a:r>
            <a:r>
              <a:rPr lang="es-ES" sz="1600" dirty="0">
                <a:solidFill>
                  <a:schemeClr val="dk1"/>
                </a:solidFill>
              </a:rPr>
              <a:t> </a:t>
            </a:r>
            <a:r>
              <a:rPr lang="es-ES" sz="1600" dirty="0" err="1">
                <a:solidFill>
                  <a:schemeClr val="dk1"/>
                </a:solidFill>
              </a:rPr>
              <a:t>to</a:t>
            </a:r>
            <a:r>
              <a:rPr lang="es-ES" sz="1600" dirty="0">
                <a:solidFill>
                  <a:schemeClr val="dk1"/>
                </a:solidFill>
              </a:rPr>
              <a:t> </a:t>
            </a:r>
            <a:r>
              <a:rPr lang="es-ES" sz="1600" dirty="0" err="1">
                <a:solidFill>
                  <a:schemeClr val="dk1"/>
                </a:solidFill>
              </a:rPr>
              <a:t>each</a:t>
            </a:r>
            <a:r>
              <a:rPr lang="es-ES" sz="1600" dirty="0">
                <a:solidFill>
                  <a:schemeClr val="dk1"/>
                </a:solidFill>
              </a:rPr>
              <a:t> </a:t>
            </a:r>
            <a:r>
              <a:rPr lang="es-ES" sz="1600" dirty="0" err="1">
                <a:solidFill>
                  <a:schemeClr val="dk1"/>
                </a:solidFill>
              </a:rPr>
              <a:t>person</a:t>
            </a:r>
            <a:r>
              <a:rPr lang="es-ES" sz="1600" dirty="0">
                <a:solidFill>
                  <a:schemeClr val="dk1"/>
                </a:solidFill>
              </a:rPr>
              <a:t>.</a:t>
            </a:r>
            <a:endParaRPr sz="1600" dirty="0"/>
          </a:p>
          <a:p>
            <a:pPr marL="0" indent="-118539">
              <a:lnSpc>
                <a:spcPct val="100000"/>
              </a:lnSpc>
              <a:buClr>
                <a:schemeClr val="dk1"/>
              </a:buClr>
              <a:buSzPts val="2800"/>
              <a:buFont typeface="Tahoma"/>
              <a:buChar char="•"/>
            </a:pPr>
            <a:r>
              <a:rPr lang="es-ES" sz="1600" b="1" dirty="0" err="1">
                <a:solidFill>
                  <a:schemeClr val="dk1"/>
                </a:solidFill>
              </a:rPr>
              <a:t>Indivisibility</a:t>
            </a:r>
            <a:r>
              <a:rPr lang="es-ES" sz="1600" dirty="0">
                <a:solidFill>
                  <a:schemeClr val="dk1"/>
                </a:solidFill>
              </a:rPr>
              <a:t>: Human </a:t>
            </a:r>
            <a:r>
              <a:rPr lang="es-ES" sz="1600" dirty="0" err="1">
                <a:solidFill>
                  <a:schemeClr val="dk1"/>
                </a:solidFill>
              </a:rPr>
              <a:t>rights</a:t>
            </a:r>
            <a:r>
              <a:rPr lang="es-ES" sz="1600" dirty="0">
                <a:solidFill>
                  <a:schemeClr val="dk1"/>
                </a:solidFill>
              </a:rPr>
              <a:t> are indivisible and </a:t>
            </a:r>
            <a:r>
              <a:rPr lang="es-ES" sz="1600" dirty="0" err="1">
                <a:solidFill>
                  <a:schemeClr val="dk1"/>
                </a:solidFill>
              </a:rPr>
              <a:t>interdependent</a:t>
            </a:r>
            <a:r>
              <a:rPr lang="es-ES" sz="1600" dirty="0">
                <a:solidFill>
                  <a:schemeClr val="dk1"/>
                </a:solidFill>
              </a:rPr>
              <a:t>, </a:t>
            </a:r>
            <a:r>
              <a:rPr lang="es-ES" sz="1600" dirty="0" err="1">
                <a:solidFill>
                  <a:schemeClr val="dk1"/>
                </a:solidFill>
              </a:rPr>
              <a:t>which</a:t>
            </a:r>
            <a:r>
              <a:rPr lang="es-ES" sz="1600" dirty="0">
                <a:solidFill>
                  <a:schemeClr val="dk1"/>
                </a:solidFill>
              </a:rPr>
              <a:t> </a:t>
            </a:r>
            <a:r>
              <a:rPr lang="es-ES" sz="1600" dirty="0" err="1">
                <a:solidFill>
                  <a:schemeClr val="dk1"/>
                </a:solidFill>
              </a:rPr>
              <a:t>means</a:t>
            </a:r>
            <a:r>
              <a:rPr lang="es-ES" sz="1600" dirty="0">
                <a:solidFill>
                  <a:schemeClr val="dk1"/>
                </a:solidFill>
              </a:rPr>
              <a:t> </a:t>
            </a:r>
            <a:r>
              <a:rPr lang="es-ES" sz="1600" dirty="0" err="1">
                <a:solidFill>
                  <a:schemeClr val="dk1"/>
                </a:solidFill>
              </a:rPr>
              <a:t>that</a:t>
            </a:r>
            <a:r>
              <a:rPr lang="es-ES" sz="1600" dirty="0">
                <a:solidFill>
                  <a:schemeClr val="dk1"/>
                </a:solidFill>
              </a:rPr>
              <a:t> </a:t>
            </a:r>
            <a:r>
              <a:rPr lang="es-ES" sz="1600" dirty="0" err="1">
                <a:solidFill>
                  <a:schemeClr val="dk1"/>
                </a:solidFill>
              </a:rPr>
              <a:t>the</a:t>
            </a:r>
            <a:r>
              <a:rPr lang="es-ES" sz="1600" dirty="0">
                <a:solidFill>
                  <a:schemeClr val="dk1"/>
                </a:solidFill>
              </a:rPr>
              <a:t> </a:t>
            </a:r>
            <a:r>
              <a:rPr lang="es-ES" sz="1600" dirty="0" err="1">
                <a:solidFill>
                  <a:schemeClr val="dk1"/>
                </a:solidFill>
              </a:rPr>
              <a:t>violation</a:t>
            </a:r>
            <a:r>
              <a:rPr lang="es-ES" sz="1600" dirty="0">
                <a:solidFill>
                  <a:schemeClr val="dk1"/>
                </a:solidFill>
              </a:rPr>
              <a:t> </a:t>
            </a:r>
            <a:r>
              <a:rPr lang="es-ES" sz="1600" dirty="0" err="1">
                <a:solidFill>
                  <a:schemeClr val="dk1"/>
                </a:solidFill>
              </a:rPr>
              <a:t>of</a:t>
            </a:r>
            <a:r>
              <a:rPr lang="es-ES" sz="1600" dirty="0">
                <a:solidFill>
                  <a:schemeClr val="dk1"/>
                </a:solidFill>
              </a:rPr>
              <a:t> </a:t>
            </a:r>
            <a:r>
              <a:rPr lang="es-ES" sz="1600" dirty="0" err="1">
                <a:solidFill>
                  <a:schemeClr val="dk1"/>
                </a:solidFill>
              </a:rPr>
              <a:t>one</a:t>
            </a:r>
            <a:r>
              <a:rPr lang="es-ES" sz="1600" dirty="0">
                <a:solidFill>
                  <a:schemeClr val="dk1"/>
                </a:solidFill>
              </a:rPr>
              <a:t> </a:t>
            </a:r>
            <a:r>
              <a:rPr lang="es-ES" sz="1600" dirty="0" err="1">
                <a:solidFill>
                  <a:schemeClr val="dk1"/>
                </a:solidFill>
              </a:rPr>
              <a:t>right</a:t>
            </a:r>
            <a:r>
              <a:rPr lang="es-ES" sz="1600" dirty="0">
                <a:solidFill>
                  <a:schemeClr val="dk1"/>
                </a:solidFill>
              </a:rPr>
              <a:t> </a:t>
            </a:r>
            <a:r>
              <a:rPr lang="es-ES" sz="1600" dirty="0" err="1">
                <a:solidFill>
                  <a:schemeClr val="dk1"/>
                </a:solidFill>
              </a:rPr>
              <a:t>may</a:t>
            </a:r>
            <a:r>
              <a:rPr lang="es-ES" sz="1600" dirty="0">
                <a:solidFill>
                  <a:schemeClr val="dk1"/>
                </a:solidFill>
              </a:rPr>
              <a:t> </a:t>
            </a:r>
            <a:r>
              <a:rPr lang="es-ES" sz="1600" dirty="0" err="1">
                <a:solidFill>
                  <a:schemeClr val="dk1"/>
                </a:solidFill>
              </a:rPr>
              <a:t>affect</a:t>
            </a:r>
            <a:r>
              <a:rPr lang="es-ES" sz="1600" dirty="0">
                <a:solidFill>
                  <a:schemeClr val="dk1"/>
                </a:solidFill>
              </a:rPr>
              <a:t> </a:t>
            </a:r>
            <a:r>
              <a:rPr lang="es-ES" sz="1600" dirty="0" err="1">
                <a:solidFill>
                  <a:schemeClr val="dk1"/>
                </a:solidFill>
              </a:rPr>
              <a:t>the</a:t>
            </a:r>
            <a:r>
              <a:rPr lang="es-ES" sz="1600" dirty="0">
                <a:solidFill>
                  <a:schemeClr val="dk1"/>
                </a:solidFill>
              </a:rPr>
              <a:t> </a:t>
            </a:r>
            <a:r>
              <a:rPr lang="es-ES" sz="1600" dirty="0" err="1">
                <a:solidFill>
                  <a:schemeClr val="dk1"/>
                </a:solidFill>
              </a:rPr>
              <a:t>enjoyment</a:t>
            </a:r>
            <a:r>
              <a:rPr lang="es-ES" sz="1600" dirty="0">
                <a:solidFill>
                  <a:schemeClr val="dk1"/>
                </a:solidFill>
              </a:rPr>
              <a:t> </a:t>
            </a:r>
            <a:r>
              <a:rPr lang="es-ES" sz="1600" dirty="0" err="1">
                <a:solidFill>
                  <a:schemeClr val="dk1"/>
                </a:solidFill>
              </a:rPr>
              <a:t>of</a:t>
            </a:r>
            <a:r>
              <a:rPr lang="es-ES" sz="1600" dirty="0">
                <a:solidFill>
                  <a:schemeClr val="dk1"/>
                </a:solidFill>
              </a:rPr>
              <a:t> </a:t>
            </a:r>
            <a:r>
              <a:rPr lang="es-ES" sz="1600" dirty="0" err="1">
                <a:solidFill>
                  <a:schemeClr val="dk1"/>
                </a:solidFill>
              </a:rPr>
              <a:t>others</a:t>
            </a:r>
            <a:r>
              <a:rPr lang="es-ES" sz="1600" dirty="0">
                <a:solidFill>
                  <a:schemeClr val="dk1"/>
                </a:solidFill>
              </a:rPr>
              <a:t>.</a:t>
            </a:r>
            <a:endParaRPr sz="1600" dirty="0"/>
          </a:p>
          <a:p>
            <a:pPr marL="0" indent="-118539">
              <a:lnSpc>
                <a:spcPct val="100000"/>
              </a:lnSpc>
              <a:buClr>
                <a:schemeClr val="dk1"/>
              </a:buClr>
              <a:buSzPts val="2800"/>
              <a:buFont typeface="Tahoma"/>
              <a:buChar char="•"/>
            </a:pPr>
            <a:r>
              <a:rPr lang="es-ES" sz="1600" b="1" dirty="0" err="1">
                <a:solidFill>
                  <a:schemeClr val="dk1"/>
                </a:solidFill>
              </a:rPr>
              <a:t>Equality</a:t>
            </a:r>
            <a:r>
              <a:rPr lang="es-ES" sz="1600" b="1" dirty="0">
                <a:solidFill>
                  <a:schemeClr val="dk1"/>
                </a:solidFill>
              </a:rPr>
              <a:t> and non-</a:t>
            </a:r>
            <a:r>
              <a:rPr lang="es-ES" sz="1600" b="1" dirty="0" err="1">
                <a:solidFill>
                  <a:schemeClr val="dk1"/>
                </a:solidFill>
              </a:rPr>
              <a:t>discrimination</a:t>
            </a:r>
            <a:r>
              <a:rPr lang="es-ES" sz="1600" dirty="0">
                <a:solidFill>
                  <a:schemeClr val="dk1"/>
                </a:solidFill>
              </a:rPr>
              <a:t>: </a:t>
            </a:r>
            <a:r>
              <a:rPr lang="es-ES" sz="1600" dirty="0" err="1">
                <a:solidFill>
                  <a:schemeClr val="dk1"/>
                </a:solidFill>
              </a:rPr>
              <a:t>All</a:t>
            </a:r>
            <a:r>
              <a:rPr lang="es-ES" sz="1600" dirty="0">
                <a:solidFill>
                  <a:schemeClr val="dk1"/>
                </a:solidFill>
              </a:rPr>
              <a:t> </a:t>
            </a:r>
            <a:r>
              <a:rPr lang="es-ES" sz="1600" dirty="0" err="1">
                <a:solidFill>
                  <a:schemeClr val="dk1"/>
                </a:solidFill>
              </a:rPr>
              <a:t>individuals</a:t>
            </a:r>
            <a:r>
              <a:rPr lang="es-ES" sz="1600" dirty="0">
                <a:solidFill>
                  <a:schemeClr val="dk1"/>
                </a:solidFill>
              </a:rPr>
              <a:t> </a:t>
            </a:r>
            <a:r>
              <a:rPr lang="es-ES" sz="1600" dirty="0" err="1">
                <a:solidFill>
                  <a:schemeClr val="dk1"/>
                </a:solidFill>
              </a:rPr>
              <a:t>should</a:t>
            </a:r>
            <a:r>
              <a:rPr lang="es-ES" sz="1600" dirty="0">
                <a:solidFill>
                  <a:schemeClr val="dk1"/>
                </a:solidFill>
              </a:rPr>
              <a:t> </a:t>
            </a:r>
            <a:r>
              <a:rPr lang="es-ES" sz="1600" dirty="0" err="1">
                <a:solidFill>
                  <a:schemeClr val="dk1"/>
                </a:solidFill>
              </a:rPr>
              <a:t>enjoy</a:t>
            </a:r>
            <a:r>
              <a:rPr lang="es-ES" sz="1600" dirty="0">
                <a:solidFill>
                  <a:schemeClr val="dk1"/>
                </a:solidFill>
              </a:rPr>
              <a:t> human </a:t>
            </a:r>
            <a:r>
              <a:rPr lang="es-ES" sz="1600" dirty="0" err="1">
                <a:solidFill>
                  <a:schemeClr val="dk1"/>
                </a:solidFill>
              </a:rPr>
              <a:t>rights</a:t>
            </a:r>
            <a:r>
              <a:rPr lang="es-ES" sz="1600" dirty="0">
                <a:solidFill>
                  <a:schemeClr val="dk1"/>
                </a:solidFill>
              </a:rPr>
              <a:t> </a:t>
            </a:r>
            <a:r>
              <a:rPr lang="es-ES" sz="1600" dirty="0" err="1">
                <a:solidFill>
                  <a:schemeClr val="dk1"/>
                </a:solidFill>
              </a:rPr>
              <a:t>without</a:t>
            </a:r>
            <a:r>
              <a:rPr lang="es-ES" sz="1600" dirty="0">
                <a:solidFill>
                  <a:schemeClr val="dk1"/>
                </a:solidFill>
              </a:rPr>
              <a:t> </a:t>
            </a:r>
            <a:r>
              <a:rPr lang="es-ES" sz="1600" dirty="0" err="1">
                <a:solidFill>
                  <a:schemeClr val="dk1"/>
                </a:solidFill>
              </a:rPr>
              <a:t>discrimination</a:t>
            </a:r>
            <a:r>
              <a:rPr lang="es-ES" sz="1600" dirty="0">
                <a:solidFill>
                  <a:schemeClr val="dk1"/>
                </a:solidFill>
              </a:rPr>
              <a:t> </a:t>
            </a:r>
            <a:r>
              <a:rPr lang="es-ES" sz="1600" dirty="0" err="1">
                <a:solidFill>
                  <a:schemeClr val="dk1"/>
                </a:solidFill>
              </a:rPr>
              <a:t>of</a:t>
            </a:r>
            <a:r>
              <a:rPr lang="es-ES" sz="1600" dirty="0">
                <a:solidFill>
                  <a:schemeClr val="dk1"/>
                </a:solidFill>
              </a:rPr>
              <a:t> </a:t>
            </a:r>
            <a:r>
              <a:rPr lang="es-ES" sz="1600" dirty="0" err="1">
                <a:solidFill>
                  <a:schemeClr val="dk1"/>
                </a:solidFill>
              </a:rPr>
              <a:t>any</a:t>
            </a:r>
            <a:r>
              <a:rPr lang="es-ES" sz="1600" dirty="0">
                <a:solidFill>
                  <a:schemeClr val="dk1"/>
                </a:solidFill>
              </a:rPr>
              <a:t> </a:t>
            </a:r>
            <a:r>
              <a:rPr lang="es-ES" sz="1600" dirty="0" err="1">
                <a:solidFill>
                  <a:schemeClr val="dk1"/>
                </a:solidFill>
              </a:rPr>
              <a:t>kind</a:t>
            </a:r>
            <a:r>
              <a:rPr lang="es-ES" sz="1600" dirty="0">
                <a:solidFill>
                  <a:schemeClr val="dk1"/>
                </a:solidFill>
              </a:rPr>
              <a:t>.</a:t>
            </a:r>
            <a:endParaRPr sz="1600" dirty="0"/>
          </a:p>
          <a:p>
            <a:pPr marL="0" indent="-118539">
              <a:lnSpc>
                <a:spcPct val="100000"/>
              </a:lnSpc>
              <a:buClr>
                <a:schemeClr val="dk1"/>
              </a:buClr>
              <a:buSzPts val="2800"/>
              <a:buFont typeface="Tahoma"/>
              <a:buChar char="•"/>
            </a:pPr>
            <a:r>
              <a:rPr lang="es-ES" sz="1600" b="1" dirty="0" err="1">
                <a:solidFill>
                  <a:schemeClr val="dk1"/>
                </a:solidFill>
              </a:rPr>
              <a:t>Participation</a:t>
            </a:r>
            <a:r>
              <a:rPr lang="es-ES" sz="1600" b="1" dirty="0">
                <a:solidFill>
                  <a:schemeClr val="dk1"/>
                </a:solidFill>
              </a:rPr>
              <a:t> and </a:t>
            </a:r>
            <a:r>
              <a:rPr lang="es-ES" sz="1600" b="1" dirty="0" err="1">
                <a:solidFill>
                  <a:schemeClr val="dk1"/>
                </a:solidFill>
              </a:rPr>
              <a:t>inclusion</a:t>
            </a:r>
            <a:r>
              <a:rPr lang="es-ES" sz="1600" dirty="0">
                <a:solidFill>
                  <a:schemeClr val="dk1"/>
                </a:solidFill>
              </a:rPr>
              <a:t>: </a:t>
            </a:r>
            <a:r>
              <a:rPr lang="es-ES" sz="1600" dirty="0" err="1">
                <a:solidFill>
                  <a:schemeClr val="dk1"/>
                </a:solidFill>
              </a:rPr>
              <a:t>All</a:t>
            </a:r>
            <a:r>
              <a:rPr lang="es-ES" sz="1600" dirty="0">
                <a:solidFill>
                  <a:schemeClr val="dk1"/>
                </a:solidFill>
              </a:rPr>
              <a:t> </a:t>
            </a:r>
            <a:r>
              <a:rPr lang="es-ES" sz="1600" dirty="0" err="1">
                <a:solidFill>
                  <a:schemeClr val="dk1"/>
                </a:solidFill>
              </a:rPr>
              <a:t>people</a:t>
            </a:r>
            <a:r>
              <a:rPr lang="es-ES" sz="1600" dirty="0">
                <a:solidFill>
                  <a:schemeClr val="dk1"/>
                </a:solidFill>
              </a:rPr>
              <a:t> </a:t>
            </a:r>
            <a:r>
              <a:rPr lang="es-ES" sz="1600" dirty="0" err="1">
                <a:solidFill>
                  <a:schemeClr val="dk1"/>
                </a:solidFill>
              </a:rPr>
              <a:t>have</a:t>
            </a:r>
            <a:r>
              <a:rPr lang="es-ES" sz="1600" dirty="0">
                <a:solidFill>
                  <a:schemeClr val="dk1"/>
                </a:solidFill>
              </a:rPr>
              <a:t> </a:t>
            </a:r>
            <a:r>
              <a:rPr lang="es-ES" sz="1600" dirty="0" err="1">
                <a:solidFill>
                  <a:schemeClr val="dk1"/>
                </a:solidFill>
              </a:rPr>
              <a:t>the</a:t>
            </a:r>
            <a:r>
              <a:rPr lang="es-ES" sz="1600" dirty="0">
                <a:solidFill>
                  <a:schemeClr val="dk1"/>
                </a:solidFill>
              </a:rPr>
              <a:t> </a:t>
            </a:r>
            <a:r>
              <a:rPr lang="es-ES" sz="1600" dirty="0" err="1">
                <a:solidFill>
                  <a:schemeClr val="dk1"/>
                </a:solidFill>
              </a:rPr>
              <a:t>right</a:t>
            </a:r>
            <a:r>
              <a:rPr lang="es-ES" sz="1600" dirty="0">
                <a:solidFill>
                  <a:schemeClr val="dk1"/>
                </a:solidFill>
              </a:rPr>
              <a:t> </a:t>
            </a:r>
            <a:r>
              <a:rPr lang="es-ES" sz="1600" dirty="0" err="1">
                <a:solidFill>
                  <a:schemeClr val="dk1"/>
                </a:solidFill>
              </a:rPr>
              <a:t>to</a:t>
            </a:r>
            <a:r>
              <a:rPr lang="es-ES" sz="1600" dirty="0">
                <a:solidFill>
                  <a:schemeClr val="dk1"/>
                </a:solidFill>
              </a:rPr>
              <a:t> </a:t>
            </a:r>
            <a:r>
              <a:rPr lang="es-ES" sz="1600" dirty="0" err="1">
                <a:solidFill>
                  <a:schemeClr val="dk1"/>
                </a:solidFill>
              </a:rPr>
              <a:t>participate</a:t>
            </a:r>
            <a:r>
              <a:rPr lang="es-ES" sz="1600" dirty="0">
                <a:solidFill>
                  <a:schemeClr val="dk1"/>
                </a:solidFill>
              </a:rPr>
              <a:t> in </a:t>
            </a:r>
            <a:r>
              <a:rPr lang="es-ES" sz="1600" dirty="0" err="1">
                <a:solidFill>
                  <a:schemeClr val="dk1"/>
                </a:solidFill>
              </a:rPr>
              <a:t>making</a:t>
            </a:r>
            <a:r>
              <a:rPr lang="es-ES" sz="1600" dirty="0">
                <a:solidFill>
                  <a:schemeClr val="dk1"/>
                </a:solidFill>
              </a:rPr>
              <a:t> </a:t>
            </a:r>
            <a:r>
              <a:rPr lang="es-ES" sz="1600" dirty="0" err="1">
                <a:solidFill>
                  <a:schemeClr val="dk1"/>
                </a:solidFill>
              </a:rPr>
              <a:t>decisions</a:t>
            </a:r>
            <a:r>
              <a:rPr lang="es-ES" sz="1600" dirty="0">
                <a:solidFill>
                  <a:schemeClr val="dk1"/>
                </a:solidFill>
              </a:rPr>
              <a:t> </a:t>
            </a:r>
            <a:r>
              <a:rPr lang="es-ES" sz="1600" dirty="0" err="1">
                <a:solidFill>
                  <a:schemeClr val="dk1"/>
                </a:solidFill>
              </a:rPr>
              <a:t>that</a:t>
            </a:r>
            <a:r>
              <a:rPr lang="es-ES" sz="1600" dirty="0">
                <a:solidFill>
                  <a:schemeClr val="dk1"/>
                </a:solidFill>
              </a:rPr>
              <a:t> </a:t>
            </a:r>
            <a:r>
              <a:rPr lang="es-ES" sz="1600" dirty="0" err="1">
                <a:solidFill>
                  <a:schemeClr val="dk1"/>
                </a:solidFill>
              </a:rPr>
              <a:t>affect</a:t>
            </a:r>
            <a:r>
              <a:rPr lang="es-ES" sz="1600" dirty="0">
                <a:solidFill>
                  <a:schemeClr val="dk1"/>
                </a:solidFill>
              </a:rPr>
              <a:t> </a:t>
            </a:r>
            <a:r>
              <a:rPr lang="es-ES" sz="1600" dirty="0" err="1">
                <a:solidFill>
                  <a:schemeClr val="dk1"/>
                </a:solidFill>
              </a:rPr>
              <a:t>their</a:t>
            </a:r>
            <a:r>
              <a:rPr lang="es-ES" sz="1600" dirty="0">
                <a:solidFill>
                  <a:schemeClr val="dk1"/>
                </a:solidFill>
              </a:rPr>
              <a:t> </a:t>
            </a:r>
            <a:r>
              <a:rPr lang="es-ES" sz="1600" dirty="0" err="1">
                <a:solidFill>
                  <a:schemeClr val="dk1"/>
                </a:solidFill>
              </a:rPr>
              <a:t>lives</a:t>
            </a:r>
            <a:r>
              <a:rPr lang="es-ES" sz="1600" dirty="0">
                <a:solidFill>
                  <a:schemeClr val="dk1"/>
                </a:solidFill>
              </a:rPr>
              <a:t> and </a:t>
            </a:r>
            <a:r>
              <a:rPr lang="es-ES" sz="1600" dirty="0" err="1">
                <a:solidFill>
                  <a:schemeClr val="dk1"/>
                </a:solidFill>
              </a:rPr>
              <a:t>to</a:t>
            </a:r>
            <a:r>
              <a:rPr lang="es-ES" sz="1600" dirty="0">
                <a:solidFill>
                  <a:schemeClr val="dk1"/>
                </a:solidFill>
              </a:rPr>
              <a:t> </a:t>
            </a:r>
            <a:r>
              <a:rPr lang="es-ES" sz="1600" dirty="0" err="1">
                <a:solidFill>
                  <a:schemeClr val="dk1"/>
                </a:solidFill>
              </a:rPr>
              <a:t>access</a:t>
            </a:r>
            <a:r>
              <a:rPr lang="es-ES" sz="1600" dirty="0">
                <a:solidFill>
                  <a:schemeClr val="dk1"/>
                </a:solidFill>
              </a:rPr>
              <a:t> </a:t>
            </a:r>
            <a:r>
              <a:rPr lang="es-ES" sz="1600" dirty="0" err="1">
                <a:solidFill>
                  <a:schemeClr val="dk1"/>
                </a:solidFill>
              </a:rPr>
              <a:t>mechanisms</a:t>
            </a:r>
            <a:r>
              <a:rPr lang="es-ES" sz="1600" dirty="0">
                <a:solidFill>
                  <a:schemeClr val="dk1"/>
                </a:solidFill>
              </a:rPr>
              <a:t> </a:t>
            </a:r>
            <a:r>
              <a:rPr lang="es-ES" sz="1600" dirty="0" err="1">
                <a:solidFill>
                  <a:schemeClr val="dk1"/>
                </a:solidFill>
              </a:rPr>
              <a:t>to</a:t>
            </a:r>
            <a:r>
              <a:rPr lang="es-ES" sz="1600" dirty="0">
                <a:solidFill>
                  <a:schemeClr val="dk1"/>
                </a:solidFill>
              </a:rPr>
              <a:t> </a:t>
            </a:r>
            <a:r>
              <a:rPr lang="es-ES" sz="1600" dirty="0" err="1">
                <a:solidFill>
                  <a:schemeClr val="dk1"/>
                </a:solidFill>
              </a:rPr>
              <a:t>protect</a:t>
            </a:r>
            <a:r>
              <a:rPr lang="es-ES" sz="1600" dirty="0">
                <a:solidFill>
                  <a:schemeClr val="dk1"/>
                </a:solidFill>
              </a:rPr>
              <a:t> </a:t>
            </a:r>
            <a:r>
              <a:rPr lang="es-ES" sz="1600" dirty="0" err="1">
                <a:solidFill>
                  <a:schemeClr val="dk1"/>
                </a:solidFill>
              </a:rPr>
              <a:t>their</a:t>
            </a:r>
            <a:r>
              <a:rPr lang="es-ES" sz="1600" dirty="0">
                <a:solidFill>
                  <a:schemeClr val="dk1"/>
                </a:solidFill>
              </a:rPr>
              <a:t> </a:t>
            </a:r>
            <a:r>
              <a:rPr lang="es-ES" sz="1600" dirty="0" err="1">
                <a:solidFill>
                  <a:schemeClr val="dk1"/>
                </a:solidFill>
              </a:rPr>
              <a:t>rights</a:t>
            </a:r>
            <a:r>
              <a:rPr lang="es-ES" sz="1600" dirty="0">
                <a:solidFill>
                  <a:schemeClr val="dk1"/>
                </a:solidFill>
              </a:rPr>
              <a:t>. </a:t>
            </a:r>
            <a:endParaRPr sz="1600" b="1" dirty="0">
              <a:solidFill>
                <a:srgbClr val="040C28"/>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title"/>
          </p:nvPr>
        </p:nvSpPr>
        <p:spPr>
          <a:xfrm>
            <a:off x="4797081" y="2657776"/>
            <a:ext cx="4058728" cy="500992"/>
          </a:xfrm>
          <a:prstGeom prst="rect">
            <a:avLst/>
          </a:prstGeom>
          <a:noFill/>
          <a:ln>
            <a:noFill/>
          </a:ln>
        </p:spPr>
        <p:txBody>
          <a:bodyPr spcFirstLastPara="1" vert="horz" wrap="square" lIns="0" tIns="8467" rIns="0" bIns="0" rtlCol="0" anchor="t" anchorCtr="0">
            <a:spAutoFit/>
          </a:bodyPr>
          <a:lstStyle/>
          <a:p>
            <a:pPr marL="8467"/>
            <a:r>
              <a:rPr lang="es-ES" b="1" dirty="0">
                <a:solidFill>
                  <a:srgbClr val="FFFFFF"/>
                </a:solidFill>
              </a:rPr>
              <a:t>THANK YOU</a:t>
            </a:r>
            <a:endParaRPr b="1" dirty="0"/>
          </a:p>
        </p:txBody>
      </p:sp>
      <p:pic>
        <p:nvPicPr>
          <p:cNvPr id="287" name="Google Shape;287;p20"/>
          <p:cNvPicPr preferRelativeResize="0"/>
          <p:nvPr/>
        </p:nvPicPr>
        <p:blipFill rotWithShape="1">
          <a:blip r:embed="rId3">
            <a:alphaModFix/>
          </a:blip>
          <a:srcRect/>
          <a:stretch/>
        </p:blipFill>
        <p:spPr>
          <a:xfrm>
            <a:off x="0" y="4143407"/>
            <a:ext cx="3347273" cy="2696749"/>
          </a:xfrm>
          <a:prstGeom prst="rect">
            <a:avLst/>
          </a:prstGeom>
          <a:noFill/>
          <a:ln>
            <a:noFill/>
          </a:ln>
        </p:spPr>
      </p:pic>
      <p:grpSp>
        <p:nvGrpSpPr>
          <p:cNvPr id="288" name="Google Shape;288;p20"/>
          <p:cNvGrpSpPr/>
          <p:nvPr/>
        </p:nvGrpSpPr>
        <p:grpSpPr>
          <a:xfrm>
            <a:off x="181851" y="344610"/>
            <a:ext cx="3165422" cy="2732266"/>
            <a:chOff x="19359" y="6304"/>
            <a:chExt cx="4748133" cy="4098399"/>
          </a:xfrm>
        </p:grpSpPr>
        <p:sp>
          <p:nvSpPr>
            <p:cNvPr id="289" name="Google Shape;289;p20"/>
            <p:cNvSpPr/>
            <p:nvPr/>
          </p:nvSpPr>
          <p:spPr>
            <a:xfrm>
              <a:off x="514224" y="3476053"/>
              <a:ext cx="1657985" cy="628650"/>
            </a:xfrm>
            <a:custGeom>
              <a:avLst/>
              <a:gdLst/>
              <a:ahLst/>
              <a:cxnLst/>
              <a:rect l="l" t="t" r="r" b="b"/>
              <a:pathLst>
                <a:path w="1657985" h="628650" extrusionOk="0">
                  <a:moveTo>
                    <a:pt x="1566878" y="628159"/>
                  </a:moveTo>
                  <a:lnTo>
                    <a:pt x="257424" y="592869"/>
                  </a:lnTo>
                  <a:lnTo>
                    <a:pt x="0" y="0"/>
                  </a:lnTo>
                  <a:lnTo>
                    <a:pt x="1657388" y="230560"/>
                  </a:lnTo>
                  <a:lnTo>
                    <a:pt x="1566878" y="628159"/>
                  </a:lnTo>
                  <a:close/>
                </a:path>
              </a:pathLst>
            </a:custGeom>
            <a:solidFill>
              <a:srgbClr val="FA4E4F"/>
            </a:solidFill>
            <a:ln>
              <a:noFill/>
            </a:ln>
          </p:spPr>
          <p:txBody>
            <a:bodyPr spcFirstLastPara="1" wrap="square" lIns="0" tIns="0" rIns="0" bIns="0" anchor="t" anchorCtr="0">
              <a:noAutofit/>
            </a:bodyPr>
            <a:lstStyle/>
            <a:p>
              <a:endParaRPr sz="1200"/>
            </a:p>
          </p:txBody>
        </p:sp>
        <p:sp>
          <p:nvSpPr>
            <p:cNvPr id="290" name="Google Shape;290;p20"/>
            <p:cNvSpPr/>
            <p:nvPr/>
          </p:nvSpPr>
          <p:spPr>
            <a:xfrm>
              <a:off x="150716" y="3238434"/>
              <a:ext cx="2404110" cy="845185"/>
            </a:xfrm>
            <a:custGeom>
              <a:avLst/>
              <a:gdLst/>
              <a:ahLst/>
              <a:cxnLst/>
              <a:rect l="l" t="t" r="r" b="b"/>
              <a:pathLst>
                <a:path w="2404110" h="845185" extrusionOk="0">
                  <a:moveTo>
                    <a:pt x="613880" y="766966"/>
                  </a:moveTo>
                  <a:lnTo>
                    <a:pt x="552720" y="745903"/>
                  </a:lnTo>
                  <a:lnTo>
                    <a:pt x="406706" y="687564"/>
                  </a:lnTo>
                  <a:lnTo>
                    <a:pt x="232041" y="599229"/>
                  </a:lnTo>
                  <a:lnTo>
                    <a:pt x="84926" y="488176"/>
                  </a:lnTo>
                  <a:lnTo>
                    <a:pt x="11827" y="344407"/>
                  </a:lnTo>
                  <a:lnTo>
                    <a:pt x="0" y="184095"/>
                  </a:lnTo>
                  <a:lnTo>
                    <a:pt x="16823" y="53780"/>
                  </a:lnTo>
                  <a:lnTo>
                    <a:pt x="29680" y="0"/>
                  </a:lnTo>
                  <a:lnTo>
                    <a:pt x="64943" y="28231"/>
                  </a:lnTo>
                  <a:lnTo>
                    <a:pt x="468124" y="154099"/>
                  </a:lnTo>
                  <a:lnTo>
                    <a:pt x="613880" y="766966"/>
                  </a:lnTo>
                  <a:close/>
                </a:path>
                <a:path w="2404110" h="845185" extrusionOk="0">
                  <a:moveTo>
                    <a:pt x="1903352" y="844604"/>
                  </a:moveTo>
                  <a:lnTo>
                    <a:pt x="2022073" y="231736"/>
                  </a:lnTo>
                  <a:lnTo>
                    <a:pt x="2351199" y="105869"/>
                  </a:lnTo>
                  <a:lnTo>
                    <a:pt x="2379410" y="77637"/>
                  </a:lnTo>
                  <a:lnTo>
                    <a:pt x="2389953" y="131418"/>
                  </a:lnTo>
                  <a:lnTo>
                    <a:pt x="2403801" y="261733"/>
                  </a:lnTo>
                  <a:lnTo>
                    <a:pt x="2394287" y="422044"/>
                  </a:lnTo>
                  <a:lnTo>
                    <a:pt x="2334743" y="565814"/>
                  </a:lnTo>
                  <a:lnTo>
                    <a:pt x="2214773" y="676867"/>
                  </a:lnTo>
                  <a:lnTo>
                    <a:pt x="2072323" y="765202"/>
                  </a:lnTo>
                  <a:lnTo>
                    <a:pt x="1953235" y="823541"/>
                  </a:lnTo>
                  <a:lnTo>
                    <a:pt x="1903352" y="844604"/>
                  </a:lnTo>
                  <a:close/>
                </a:path>
              </a:pathLst>
            </a:custGeom>
            <a:solidFill>
              <a:srgbClr val="CF6733"/>
            </a:solidFill>
            <a:ln>
              <a:noFill/>
            </a:ln>
          </p:spPr>
          <p:txBody>
            <a:bodyPr spcFirstLastPara="1" wrap="square" lIns="0" tIns="0" rIns="0" bIns="0" anchor="t" anchorCtr="0">
              <a:noAutofit/>
            </a:bodyPr>
            <a:lstStyle/>
            <a:p>
              <a:endParaRPr sz="1200"/>
            </a:p>
          </p:txBody>
        </p:sp>
        <p:pic>
          <p:nvPicPr>
            <p:cNvPr id="291" name="Google Shape;291;p20"/>
            <p:cNvPicPr preferRelativeResize="0"/>
            <p:nvPr/>
          </p:nvPicPr>
          <p:blipFill rotWithShape="1">
            <a:blip r:embed="rId4">
              <a:alphaModFix/>
            </a:blip>
            <a:srcRect/>
            <a:stretch/>
          </p:blipFill>
          <p:spPr>
            <a:xfrm>
              <a:off x="19359" y="6304"/>
              <a:ext cx="4748133" cy="4069741"/>
            </a:xfrm>
            <a:prstGeom prst="rect">
              <a:avLst/>
            </a:prstGeom>
            <a:noFill/>
            <a:ln>
              <a:noFill/>
            </a:ln>
          </p:spPr>
        </p:pic>
      </p:grpSp>
      <p:grpSp>
        <p:nvGrpSpPr>
          <p:cNvPr id="292" name="Google Shape;292;p20"/>
          <p:cNvGrpSpPr/>
          <p:nvPr/>
        </p:nvGrpSpPr>
        <p:grpSpPr>
          <a:xfrm>
            <a:off x="5218819" y="-126"/>
            <a:ext cx="6968813" cy="6858126"/>
            <a:chOff x="7828228" y="-189"/>
            <a:chExt cx="10453220" cy="10287189"/>
          </a:xfrm>
        </p:grpSpPr>
        <p:pic>
          <p:nvPicPr>
            <p:cNvPr id="293" name="Google Shape;293;p20"/>
            <p:cNvPicPr preferRelativeResize="0"/>
            <p:nvPr/>
          </p:nvPicPr>
          <p:blipFill rotWithShape="1">
            <a:blip r:embed="rId5">
              <a:alphaModFix/>
            </a:blip>
            <a:srcRect/>
            <a:stretch/>
          </p:blipFill>
          <p:spPr>
            <a:xfrm>
              <a:off x="12015534" y="0"/>
              <a:ext cx="6265914" cy="10287000"/>
            </a:xfrm>
            <a:prstGeom prst="rect">
              <a:avLst/>
            </a:prstGeom>
            <a:noFill/>
            <a:ln>
              <a:noFill/>
            </a:ln>
          </p:spPr>
        </p:pic>
        <p:pic>
          <p:nvPicPr>
            <p:cNvPr id="294" name="Google Shape;294;p20"/>
            <p:cNvPicPr preferRelativeResize="0"/>
            <p:nvPr/>
          </p:nvPicPr>
          <p:blipFill rotWithShape="1">
            <a:blip r:embed="rId6">
              <a:alphaModFix/>
            </a:blip>
            <a:srcRect/>
            <a:stretch/>
          </p:blipFill>
          <p:spPr>
            <a:xfrm>
              <a:off x="14551892" y="-189"/>
              <a:ext cx="3356498" cy="4114800"/>
            </a:xfrm>
            <a:prstGeom prst="rect">
              <a:avLst/>
            </a:prstGeom>
            <a:noFill/>
            <a:ln>
              <a:noFill/>
            </a:ln>
          </p:spPr>
        </p:pic>
        <p:pic>
          <p:nvPicPr>
            <p:cNvPr id="295" name="Google Shape;295;p20"/>
            <p:cNvPicPr preferRelativeResize="0"/>
            <p:nvPr/>
          </p:nvPicPr>
          <p:blipFill rotWithShape="1">
            <a:blip r:embed="rId7">
              <a:alphaModFix/>
            </a:blip>
            <a:srcRect/>
            <a:stretch/>
          </p:blipFill>
          <p:spPr>
            <a:xfrm>
              <a:off x="7828228" y="6818348"/>
              <a:ext cx="4485692" cy="3454400"/>
            </a:xfrm>
            <a:prstGeom prst="rect">
              <a:avLst/>
            </a:prstGeom>
            <a:noFill/>
            <a:ln>
              <a:noFill/>
            </a:ln>
          </p:spPr>
        </p:pic>
        <p:pic>
          <p:nvPicPr>
            <p:cNvPr id="296" name="Google Shape;296;p20"/>
            <p:cNvPicPr preferRelativeResize="0"/>
            <p:nvPr/>
          </p:nvPicPr>
          <p:blipFill rotWithShape="1">
            <a:blip r:embed="rId8">
              <a:alphaModFix/>
            </a:blip>
            <a:srcRect/>
            <a:stretch/>
          </p:blipFill>
          <p:spPr>
            <a:xfrm>
              <a:off x="8278595" y="0"/>
              <a:ext cx="2747245" cy="2566114"/>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8" descr="Apretón de manos">
            <a:extLst>
              <a:ext uri="{FF2B5EF4-FFF2-40B4-BE49-F238E27FC236}">
                <a16:creationId xmlns:a16="http://schemas.microsoft.com/office/drawing/2014/main" id="{810ED096-F91C-8642-A468-D239634EE22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6108" y="620513"/>
            <a:ext cx="5562139" cy="5562139"/>
          </a:xfrm>
          <a:prstGeom prst="rect">
            <a:avLst/>
          </a:prstGeom>
          <a:effectLst/>
        </p:spPr>
      </p:pic>
      <p:pic>
        <p:nvPicPr>
          <p:cNvPr id="7" name="Imagen 6">
            <a:extLst>
              <a:ext uri="{FF2B5EF4-FFF2-40B4-BE49-F238E27FC236}">
                <a16:creationId xmlns:a16="http://schemas.microsoft.com/office/drawing/2014/main" id="{2FD86FB8-FD12-ED49-B49B-6D50C3B1D47F}"/>
              </a:ext>
            </a:extLst>
          </p:cNvPr>
          <p:cNvPicPr>
            <a:picLocks noChangeAspect="1"/>
          </p:cNvPicPr>
          <p:nvPr/>
        </p:nvPicPr>
        <p:blipFill>
          <a:blip r:embed="rId5"/>
          <a:stretch>
            <a:fillRect/>
          </a:stretch>
        </p:blipFill>
        <p:spPr>
          <a:xfrm>
            <a:off x="299736" y="5715578"/>
            <a:ext cx="11588750" cy="1390650"/>
          </a:xfrm>
          <a:prstGeom prst="rect">
            <a:avLst/>
          </a:prstGeom>
        </p:spPr>
      </p:pic>
      <p:grpSp>
        <p:nvGrpSpPr>
          <p:cNvPr id="4" name="Grupo 3">
            <a:extLst>
              <a:ext uri="{FF2B5EF4-FFF2-40B4-BE49-F238E27FC236}">
                <a16:creationId xmlns:a16="http://schemas.microsoft.com/office/drawing/2014/main" id="{8F59B832-DB57-4153-AD2B-57B3289785C6}"/>
              </a:ext>
            </a:extLst>
          </p:cNvPr>
          <p:cNvGrpSpPr/>
          <p:nvPr/>
        </p:nvGrpSpPr>
        <p:grpSpPr>
          <a:xfrm>
            <a:off x="580548" y="2979810"/>
            <a:ext cx="10629852" cy="3184958"/>
            <a:chOff x="-401052" y="528495"/>
            <a:chExt cx="10629852" cy="3184958"/>
          </a:xfrm>
        </p:grpSpPr>
        <p:sp>
          <p:nvSpPr>
            <p:cNvPr id="6" name="Rectángulo 5">
              <a:extLst>
                <a:ext uri="{FF2B5EF4-FFF2-40B4-BE49-F238E27FC236}">
                  <a16:creationId xmlns:a16="http://schemas.microsoft.com/office/drawing/2014/main" id="{622C43E6-E264-4D2E-9C51-3D7B43BFF8C3}"/>
                </a:ext>
              </a:extLst>
            </p:cNvPr>
            <p:cNvSpPr/>
            <p:nvPr/>
          </p:nvSpPr>
          <p:spPr>
            <a:xfrm>
              <a:off x="0" y="528495"/>
              <a:ext cx="10228800" cy="8983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uadroTexto 7">
              <a:extLst>
                <a:ext uri="{FF2B5EF4-FFF2-40B4-BE49-F238E27FC236}">
                  <a16:creationId xmlns:a16="http://schemas.microsoft.com/office/drawing/2014/main" id="{0EC50049-FD3A-46A4-9A6A-1A66D9FEE0CD}"/>
                </a:ext>
              </a:extLst>
            </p:cNvPr>
            <p:cNvSpPr txBox="1"/>
            <p:nvPr/>
          </p:nvSpPr>
          <p:spPr>
            <a:xfrm>
              <a:off x="-401052" y="2815073"/>
              <a:ext cx="10228800" cy="8983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4764" tIns="17780" rIns="99568" bIns="17780" numCol="1" spcCol="1270" anchor="t" anchorCtr="0">
              <a:noAutofit/>
            </a:bodyPr>
            <a:lstStyle/>
            <a:p>
              <a:pPr marL="57150" lvl="1" indent="-57150" algn="l" defTabSz="488950">
                <a:lnSpc>
                  <a:spcPct val="90000"/>
                </a:lnSpc>
                <a:spcBef>
                  <a:spcPct val="0"/>
                </a:spcBef>
                <a:spcAft>
                  <a:spcPct val="20000"/>
                </a:spcAft>
                <a:buChar char="•"/>
              </a:pPr>
              <a:r>
                <a:rPr lang="es-ES" sz="1100" kern="1200" dirty="0"/>
                <a:t>International </a:t>
              </a:r>
              <a:r>
                <a:rPr lang="es-ES" sz="1100" kern="1200" dirty="0" err="1"/>
                <a:t>Climate</a:t>
              </a:r>
              <a:r>
                <a:rPr lang="es-ES" sz="1100" kern="1200" dirty="0"/>
                <a:t> Change Agenda: </a:t>
              </a:r>
              <a:endParaRPr lang="es-EC" sz="1100" kern="1200" dirty="0"/>
            </a:p>
          </p:txBody>
        </p:sp>
      </p:grpSp>
    </p:spTree>
    <p:extLst>
      <p:ext uri="{BB962C8B-B14F-4D97-AF65-F5344CB8AC3E}">
        <p14:creationId xmlns:p14="http://schemas.microsoft.com/office/powerpoint/2010/main" val="171689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p:nvPr/>
        </p:nvSpPr>
        <p:spPr>
          <a:xfrm>
            <a:off x="0" y="0"/>
            <a:ext cx="12192000"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70" name="Google Shape;70;p3"/>
          <p:cNvSpPr txBox="1">
            <a:spLocks noGrp="1"/>
          </p:cNvSpPr>
          <p:nvPr>
            <p:ph type="title"/>
          </p:nvPr>
        </p:nvSpPr>
        <p:spPr>
          <a:xfrm>
            <a:off x="609600" y="381002"/>
            <a:ext cx="5469921" cy="812798"/>
          </a:xfrm>
          <a:prstGeom prst="rect">
            <a:avLst/>
          </a:prstGeom>
          <a:noFill/>
          <a:ln>
            <a:noFill/>
          </a:ln>
        </p:spPr>
        <p:txBody>
          <a:bodyPr spcFirstLastPara="1" vert="horz" wrap="square" lIns="0" tIns="0" rIns="0" bIns="0" rtlCol="0" anchor="ctr" anchorCtr="0">
            <a:normAutofit/>
          </a:bodyPr>
          <a:lstStyle/>
          <a:p>
            <a:pPr>
              <a:lnSpc>
                <a:spcPct val="90000"/>
              </a:lnSpc>
            </a:pPr>
            <a:r>
              <a:rPr lang="es-ES" sz="2600" b="1" dirty="0">
                <a:latin typeface="Montserrat" panose="00000500000000000000" pitchFamily="2" charset="0"/>
              </a:rPr>
              <a:t>1.3 SCOPE OF APPLICATION OF HUMAN RIGHTS</a:t>
            </a:r>
            <a:endParaRPr sz="2600" b="1" dirty="0">
              <a:latin typeface="Montserrat" panose="00000500000000000000" pitchFamily="2" charset="0"/>
            </a:endParaRPr>
          </a:p>
        </p:txBody>
      </p:sp>
      <p:sp>
        <p:nvSpPr>
          <p:cNvPr id="71" name="Google Shape;71;p3"/>
          <p:cNvSpPr txBox="1">
            <a:spLocks noGrp="1"/>
          </p:cNvSpPr>
          <p:nvPr>
            <p:ph type="body" idx="1"/>
          </p:nvPr>
        </p:nvSpPr>
        <p:spPr>
          <a:xfrm>
            <a:off x="203200" y="1475775"/>
            <a:ext cx="6756400" cy="4893879"/>
          </a:xfrm>
          <a:prstGeom prst="rect">
            <a:avLst/>
          </a:prstGeom>
          <a:noFill/>
          <a:ln>
            <a:noFill/>
          </a:ln>
        </p:spPr>
        <p:txBody>
          <a:bodyPr spcFirstLastPara="1" vert="horz" wrap="square" lIns="0" tIns="0" rIns="0" bIns="0" rtlCol="0" anchor="ctr" anchorCtr="0">
            <a:noAutofit/>
          </a:bodyPr>
          <a:lstStyle/>
          <a:p>
            <a:pPr marL="0" indent="0">
              <a:lnSpc>
                <a:spcPct val="115000"/>
              </a:lnSpc>
            </a:pPr>
            <a:endParaRPr sz="1500" b="1" dirty="0"/>
          </a:p>
          <a:p>
            <a:pPr marL="0" indent="0">
              <a:lnSpc>
                <a:spcPct val="115000"/>
              </a:lnSpc>
              <a:spcBef>
                <a:spcPts val="400"/>
              </a:spcBef>
            </a:pPr>
            <a:r>
              <a:rPr lang="es-ES" sz="1500" b="1" dirty="0" err="1"/>
              <a:t>Elements</a:t>
            </a:r>
            <a:r>
              <a:rPr lang="es-ES" sz="1500" b="1" dirty="0"/>
              <a:t> </a:t>
            </a:r>
            <a:r>
              <a:rPr lang="es-ES" sz="1500" b="1" dirty="0" err="1"/>
              <a:t>of</a:t>
            </a:r>
            <a:r>
              <a:rPr lang="es-ES" sz="1500" b="1" dirty="0"/>
              <a:t> </a:t>
            </a:r>
            <a:r>
              <a:rPr lang="es-ES" sz="1500" b="1" dirty="0" err="1"/>
              <a:t>Application</a:t>
            </a:r>
            <a:r>
              <a:rPr lang="es-ES" sz="1500" b="1" dirty="0"/>
              <a:t> </a:t>
            </a:r>
            <a:r>
              <a:rPr lang="es-ES" sz="1500" b="1" dirty="0" err="1"/>
              <a:t>of</a:t>
            </a:r>
            <a:r>
              <a:rPr lang="es-ES" sz="1500" b="1" dirty="0"/>
              <a:t> </a:t>
            </a:r>
            <a:r>
              <a:rPr lang="es-ES" sz="1500" b="1" dirty="0" err="1"/>
              <a:t>the</a:t>
            </a:r>
            <a:r>
              <a:rPr lang="es-ES" sz="1500" b="1" dirty="0"/>
              <a:t> Inter-American </a:t>
            </a:r>
            <a:r>
              <a:rPr lang="es-ES" sz="1500" b="1" dirty="0" err="1"/>
              <a:t>System</a:t>
            </a:r>
            <a:endParaRPr sz="1500" dirty="0"/>
          </a:p>
          <a:p>
            <a:pPr marL="0" indent="0">
              <a:lnSpc>
                <a:spcPct val="115000"/>
              </a:lnSpc>
              <a:spcBef>
                <a:spcPts val="400"/>
              </a:spcBef>
            </a:pPr>
            <a:endParaRPr sz="1500" b="1" dirty="0"/>
          </a:p>
          <a:p>
            <a:pPr marL="0" indent="-85306">
              <a:lnSpc>
                <a:spcPct val="115000"/>
              </a:lnSpc>
              <a:spcBef>
                <a:spcPts val="400"/>
              </a:spcBef>
              <a:buClr>
                <a:srgbClr val="2E2E2E"/>
              </a:buClr>
              <a:buSzPct val="100000"/>
              <a:buFont typeface="Calibri"/>
              <a:buAutoNum type="arabicPeriod"/>
            </a:pPr>
            <a:r>
              <a:rPr lang="es-ES" sz="1500" b="1" dirty="0" err="1"/>
              <a:t>Protection</a:t>
            </a:r>
            <a:r>
              <a:rPr lang="es-ES" sz="1500" b="1" dirty="0"/>
              <a:t> and </a:t>
            </a:r>
            <a:r>
              <a:rPr lang="es-ES" sz="1500" b="1" dirty="0" err="1"/>
              <a:t>Promotion</a:t>
            </a:r>
            <a:r>
              <a:rPr lang="es-ES" sz="1500" b="1" dirty="0"/>
              <a:t> </a:t>
            </a:r>
            <a:r>
              <a:rPr lang="es-ES" sz="1500" b="1" dirty="0" err="1"/>
              <a:t>of</a:t>
            </a:r>
            <a:r>
              <a:rPr lang="es-ES" sz="1500" b="1" dirty="0"/>
              <a:t> </a:t>
            </a:r>
            <a:r>
              <a:rPr lang="es-ES" sz="1500" b="1" dirty="0" err="1"/>
              <a:t>Rights</a:t>
            </a:r>
            <a:r>
              <a:rPr lang="es-ES" sz="1500" dirty="0"/>
              <a:t>: </a:t>
            </a:r>
            <a:r>
              <a:rPr lang="es-ES" sz="1500" dirty="0" err="1"/>
              <a:t>The</a:t>
            </a:r>
            <a:r>
              <a:rPr lang="es-ES" sz="1500" dirty="0"/>
              <a:t> IACHR </a:t>
            </a:r>
            <a:r>
              <a:rPr lang="es-ES" sz="1500" dirty="0" err="1"/>
              <a:t>monitors</a:t>
            </a:r>
            <a:r>
              <a:rPr lang="es-ES" sz="1500" dirty="0"/>
              <a:t> and </a:t>
            </a:r>
            <a:r>
              <a:rPr lang="es-ES" sz="1500" dirty="0" err="1"/>
              <a:t>promotes</a:t>
            </a:r>
            <a:r>
              <a:rPr lang="es-ES" sz="1500" dirty="0"/>
              <a:t> </a:t>
            </a:r>
            <a:r>
              <a:rPr lang="es-ES" sz="1500" dirty="0" err="1"/>
              <a:t>the</a:t>
            </a:r>
            <a:r>
              <a:rPr lang="es-ES" sz="1500" dirty="0"/>
              <a:t> </a:t>
            </a:r>
            <a:r>
              <a:rPr lang="es-ES" sz="1500" dirty="0" err="1"/>
              <a:t>protection</a:t>
            </a:r>
            <a:r>
              <a:rPr lang="es-ES" sz="1500" dirty="0"/>
              <a:t> </a:t>
            </a:r>
            <a:r>
              <a:rPr lang="es-ES" sz="1500" dirty="0" err="1"/>
              <a:t>of</a:t>
            </a:r>
            <a:r>
              <a:rPr lang="es-ES" sz="1500" dirty="0"/>
              <a:t> human </a:t>
            </a:r>
            <a:r>
              <a:rPr lang="es-ES" sz="1500" dirty="0" err="1"/>
              <a:t>rights</a:t>
            </a:r>
            <a:r>
              <a:rPr lang="es-ES" sz="1500" dirty="0"/>
              <a:t> in </a:t>
            </a:r>
            <a:r>
              <a:rPr lang="es-ES" sz="1500" dirty="0" err="1"/>
              <a:t>the</a:t>
            </a:r>
            <a:r>
              <a:rPr lang="es-ES" sz="1500" dirty="0"/>
              <a:t> </a:t>
            </a:r>
            <a:r>
              <a:rPr lang="es-ES" sz="1500" dirty="0" err="1"/>
              <a:t>Americas</a:t>
            </a:r>
            <a:r>
              <a:rPr lang="es-ES" sz="1500" dirty="0"/>
              <a:t>, </a:t>
            </a:r>
            <a:r>
              <a:rPr lang="es-ES" sz="1500" dirty="0" err="1"/>
              <a:t>ensuring</a:t>
            </a:r>
            <a:r>
              <a:rPr lang="es-ES" sz="1500" dirty="0"/>
              <a:t> </a:t>
            </a:r>
            <a:r>
              <a:rPr lang="es-ES" sz="1500" dirty="0" err="1"/>
              <a:t>that</a:t>
            </a:r>
            <a:r>
              <a:rPr lang="es-ES" sz="1500" dirty="0"/>
              <a:t> </a:t>
            </a:r>
            <a:r>
              <a:rPr lang="es-ES" sz="1500" dirty="0" err="1"/>
              <a:t>member</a:t>
            </a:r>
            <a:r>
              <a:rPr lang="es-ES" sz="1500" dirty="0"/>
              <a:t> </a:t>
            </a:r>
            <a:r>
              <a:rPr lang="es-ES" sz="1500" dirty="0" err="1"/>
              <a:t>states</a:t>
            </a:r>
            <a:r>
              <a:rPr lang="es-ES" sz="1500" dirty="0"/>
              <a:t> </a:t>
            </a:r>
            <a:r>
              <a:rPr lang="es-ES" sz="1500" dirty="0" err="1"/>
              <a:t>comply</a:t>
            </a:r>
            <a:r>
              <a:rPr lang="es-ES" sz="1500" dirty="0"/>
              <a:t> </a:t>
            </a:r>
            <a:r>
              <a:rPr lang="es-ES" sz="1500" dirty="0" err="1"/>
              <a:t>with</a:t>
            </a:r>
            <a:r>
              <a:rPr lang="es-ES" sz="1500" dirty="0"/>
              <a:t> </a:t>
            </a:r>
            <a:r>
              <a:rPr lang="es-ES" sz="1500" dirty="0" err="1"/>
              <a:t>their</a:t>
            </a:r>
            <a:r>
              <a:rPr lang="es-ES" sz="1500" dirty="0"/>
              <a:t> </a:t>
            </a:r>
            <a:r>
              <a:rPr lang="es-ES" sz="1500" dirty="0" err="1"/>
              <a:t>international</a:t>
            </a:r>
            <a:r>
              <a:rPr lang="es-ES" sz="1500" dirty="0"/>
              <a:t> </a:t>
            </a:r>
            <a:r>
              <a:rPr lang="es-ES" sz="1500" dirty="0" err="1"/>
              <a:t>obligations</a:t>
            </a:r>
            <a:r>
              <a:rPr lang="es-ES" sz="1500" dirty="0"/>
              <a:t>.</a:t>
            </a:r>
            <a:endParaRPr sz="1500" dirty="0"/>
          </a:p>
          <a:p>
            <a:pPr marL="0" indent="-85306">
              <a:lnSpc>
                <a:spcPct val="115000"/>
              </a:lnSpc>
              <a:spcBef>
                <a:spcPts val="400"/>
              </a:spcBef>
              <a:buClr>
                <a:srgbClr val="2E2E2E"/>
              </a:buClr>
              <a:buSzPct val="100000"/>
              <a:buFont typeface="Calibri"/>
              <a:buAutoNum type="arabicPeriod"/>
            </a:pPr>
            <a:r>
              <a:rPr lang="es-ES" sz="1500" b="1" dirty="0"/>
              <a:t>Access </a:t>
            </a:r>
            <a:r>
              <a:rPr lang="es-ES" sz="1500" b="1" dirty="0" err="1"/>
              <a:t>to</a:t>
            </a:r>
            <a:r>
              <a:rPr lang="es-ES" sz="1500" b="1" dirty="0"/>
              <a:t> </a:t>
            </a:r>
            <a:r>
              <a:rPr lang="es-ES" sz="1500" b="1" dirty="0" err="1"/>
              <a:t>Justice</a:t>
            </a:r>
            <a:r>
              <a:rPr lang="es-ES" sz="1500" dirty="0"/>
              <a:t>: </a:t>
            </a:r>
            <a:r>
              <a:rPr lang="es-ES" sz="1500" dirty="0" err="1"/>
              <a:t>The</a:t>
            </a:r>
            <a:r>
              <a:rPr lang="es-ES" sz="1500" dirty="0"/>
              <a:t> Inter-American </a:t>
            </a:r>
            <a:r>
              <a:rPr lang="es-ES" sz="1500" dirty="0" err="1"/>
              <a:t>Court</a:t>
            </a:r>
            <a:r>
              <a:rPr lang="es-ES" sz="1500" dirty="0"/>
              <a:t> </a:t>
            </a:r>
            <a:r>
              <a:rPr lang="es-ES" sz="1500" dirty="0" err="1"/>
              <a:t>of</a:t>
            </a:r>
            <a:r>
              <a:rPr lang="es-ES" sz="1500" dirty="0"/>
              <a:t> Human </a:t>
            </a:r>
            <a:r>
              <a:rPr lang="es-ES" sz="1500" dirty="0" err="1"/>
              <a:t>Rights</a:t>
            </a:r>
            <a:r>
              <a:rPr lang="es-ES" sz="1500" dirty="0"/>
              <a:t> </a:t>
            </a:r>
            <a:r>
              <a:rPr lang="es-ES" sz="1500" dirty="0" err="1"/>
              <a:t>provides</a:t>
            </a:r>
            <a:r>
              <a:rPr lang="es-ES" sz="1500" dirty="0"/>
              <a:t> a </a:t>
            </a:r>
            <a:r>
              <a:rPr lang="es-ES" sz="1500" dirty="0" err="1"/>
              <a:t>forum</a:t>
            </a:r>
            <a:r>
              <a:rPr lang="es-ES" sz="1500" dirty="0"/>
              <a:t> </a:t>
            </a:r>
            <a:r>
              <a:rPr lang="es-ES" sz="1500" dirty="0" err="1"/>
              <a:t>for</a:t>
            </a:r>
            <a:r>
              <a:rPr lang="es-ES" sz="1500" dirty="0"/>
              <a:t> </a:t>
            </a:r>
            <a:r>
              <a:rPr lang="es-ES" sz="1500" dirty="0" err="1"/>
              <a:t>the</a:t>
            </a:r>
            <a:r>
              <a:rPr lang="es-ES" sz="1500" dirty="0"/>
              <a:t> </a:t>
            </a:r>
            <a:r>
              <a:rPr lang="es-ES" sz="1500" dirty="0" err="1"/>
              <a:t>resolution</a:t>
            </a:r>
            <a:r>
              <a:rPr lang="es-ES" sz="1500" dirty="0"/>
              <a:t> </a:t>
            </a:r>
            <a:r>
              <a:rPr lang="es-ES" sz="1500" dirty="0" err="1"/>
              <a:t>of</a:t>
            </a:r>
            <a:r>
              <a:rPr lang="es-ES" sz="1500" dirty="0"/>
              <a:t> cases and judicial </a:t>
            </a:r>
            <a:r>
              <a:rPr lang="es-ES" sz="1500" dirty="0" err="1"/>
              <a:t>protection</a:t>
            </a:r>
            <a:r>
              <a:rPr lang="es-ES" sz="1500" dirty="0"/>
              <a:t> </a:t>
            </a:r>
            <a:r>
              <a:rPr lang="es-ES" sz="1500" dirty="0" err="1"/>
              <a:t>of</a:t>
            </a:r>
            <a:r>
              <a:rPr lang="es-ES" sz="1500" dirty="0"/>
              <a:t> human </a:t>
            </a:r>
            <a:r>
              <a:rPr lang="es-ES" sz="1500" dirty="0" err="1"/>
              <a:t>rights</a:t>
            </a:r>
            <a:r>
              <a:rPr lang="es-ES" sz="1500" dirty="0"/>
              <a:t>, </a:t>
            </a:r>
            <a:r>
              <a:rPr lang="es-ES" sz="1500" dirty="0" err="1"/>
              <a:t>allowing</a:t>
            </a:r>
            <a:r>
              <a:rPr lang="es-ES" sz="1500" dirty="0"/>
              <a:t> </a:t>
            </a:r>
            <a:r>
              <a:rPr lang="es-ES" sz="1500" dirty="0" err="1"/>
              <a:t>victims</a:t>
            </a:r>
            <a:r>
              <a:rPr lang="es-ES" sz="1500" dirty="0"/>
              <a:t> </a:t>
            </a:r>
            <a:r>
              <a:rPr lang="es-ES" sz="1500" dirty="0" err="1"/>
              <a:t>of</a:t>
            </a:r>
            <a:r>
              <a:rPr lang="es-ES" sz="1500" dirty="0"/>
              <a:t> </a:t>
            </a:r>
            <a:r>
              <a:rPr lang="es-ES" sz="1500" dirty="0" err="1"/>
              <a:t>violations</a:t>
            </a:r>
            <a:r>
              <a:rPr lang="es-ES" sz="1500" dirty="0"/>
              <a:t> </a:t>
            </a:r>
            <a:r>
              <a:rPr lang="es-ES" sz="1500" dirty="0" err="1"/>
              <a:t>to</a:t>
            </a:r>
            <a:r>
              <a:rPr lang="es-ES" sz="1500" dirty="0"/>
              <a:t> </a:t>
            </a:r>
            <a:r>
              <a:rPr lang="es-ES" sz="1500" dirty="0" err="1"/>
              <a:t>access</a:t>
            </a:r>
            <a:r>
              <a:rPr lang="es-ES" sz="1500" dirty="0"/>
              <a:t> </a:t>
            </a:r>
            <a:r>
              <a:rPr lang="es-ES" sz="1500" dirty="0" err="1"/>
              <a:t>justice</a:t>
            </a:r>
            <a:r>
              <a:rPr lang="es-ES" sz="1500" dirty="0"/>
              <a:t> and </a:t>
            </a:r>
            <a:r>
              <a:rPr lang="es-ES" sz="1500" dirty="0" err="1"/>
              <a:t>reparations</a:t>
            </a:r>
            <a:r>
              <a:rPr lang="es-ES" sz="1500" dirty="0"/>
              <a:t>.</a:t>
            </a:r>
            <a:endParaRPr sz="1500" dirty="0"/>
          </a:p>
          <a:p>
            <a:pPr marL="0" indent="-85306">
              <a:lnSpc>
                <a:spcPct val="115000"/>
              </a:lnSpc>
              <a:spcBef>
                <a:spcPts val="400"/>
              </a:spcBef>
              <a:buClr>
                <a:srgbClr val="2E2E2E"/>
              </a:buClr>
              <a:buSzPct val="100000"/>
              <a:buFont typeface="Calibri"/>
              <a:buAutoNum type="arabicPeriod"/>
            </a:pPr>
            <a:r>
              <a:rPr lang="es-ES" sz="1500" b="1" dirty="0" err="1"/>
              <a:t>Observation</a:t>
            </a:r>
            <a:r>
              <a:rPr lang="es-ES" sz="1500" b="1" dirty="0"/>
              <a:t> and </a:t>
            </a:r>
            <a:r>
              <a:rPr lang="es-ES" sz="1500" b="1" dirty="0" err="1"/>
              <a:t>Monitoring</a:t>
            </a:r>
            <a:r>
              <a:rPr lang="es-ES" sz="1500" dirty="0"/>
              <a:t>: </a:t>
            </a:r>
            <a:r>
              <a:rPr lang="es-ES" sz="1500" dirty="0" err="1"/>
              <a:t>The</a:t>
            </a:r>
            <a:r>
              <a:rPr lang="es-ES" sz="1500" dirty="0"/>
              <a:t> IACHR </a:t>
            </a:r>
            <a:r>
              <a:rPr lang="es-ES" sz="1500" dirty="0" err="1"/>
              <a:t>conducts</a:t>
            </a:r>
            <a:r>
              <a:rPr lang="es-ES" sz="1500" dirty="0"/>
              <a:t> </a:t>
            </a:r>
            <a:r>
              <a:rPr lang="es-ES" sz="1500" dirty="0" err="1"/>
              <a:t>visits</a:t>
            </a:r>
            <a:r>
              <a:rPr lang="es-ES" sz="1500" dirty="0"/>
              <a:t>, </a:t>
            </a:r>
            <a:r>
              <a:rPr lang="es-ES" sz="1500" dirty="0" err="1"/>
              <a:t>investigates</a:t>
            </a:r>
            <a:r>
              <a:rPr lang="es-ES" sz="1500" dirty="0"/>
              <a:t> and </a:t>
            </a:r>
            <a:r>
              <a:rPr lang="es-ES" sz="1500" dirty="0" err="1"/>
              <a:t>publishes</a:t>
            </a:r>
            <a:r>
              <a:rPr lang="es-ES" sz="1500" dirty="0"/>
              <a:t> </a:t>
            </a:r>
            <a:r>
              <a:rPr lang="es-ES" sz="1500" dirty="0" err="1"/>
              <a:t>reports</a:t>
            </a:r>
            <a:r>
              <a:rPr lang="es-ES" sz="1500" dirty="0"/>
              <a:t> </a:t>
            </a:r>
            <a:r>
              <a:rPr lang="es-ES" sz="1500" dirty="0" err="1"/>
              <a:t>on</a:t>
            </a:r>
            <a:r>
              <a:rPr lang="es-ES" sz="1500" dirty="0"/>
              <a:t> </a:t>
            </a:r>
            <a:r>
              <a:rPr lang="es-ES" sz="1500" dirty="0" err="1"/>
              <a:t>the</a:t>
            </a:r>
            <a:r>
              <a:rPr lang="es-ES" sz="1500" dirty="0"/>
              <a:t> human </a:t>
            </a:r>
            <a:r>
              <a:rPr lang="es-ES" sz="1500" dirty="0" err="1"/>
              <a:t>rights</a:t>
            </a:r>
            <a:r>
              <a:rPr lang="es-ES" sz="1500" dirty="0"/>
              <a:t> </a:t>
            </a:r>
            <a:r>
              <a:rPr lang="es-ES" sz="1500" dirty="0" err="1"/>
              <a:t>situation</a:t>
            </a:r>
            <a:r>
              <a:rPr lang="es-ES" sz="1500" dirty="0"/>
              <a:t> in </a:t>
            </a:r>
            <a:r>
              <a:rPr lang="es-ES" sz="1500" dirty="0" err="1"/>
              <a:t>member</a:t>
            </a:r>
            <a:r>
              <a:rPr lang="es-ES" sz="1500" dirty="0"/>
              <a:t> </a:t>
            </a:r>
            <a:r>
              <a:rPr lang="es-ES" sz="1500" dirty="0" err="1"/>
              <a:t>countries</a:t>
            </a:r>
            <a:r>
              <a:rPr lang="es-ES" sz="1500" dirty="0"/>
              <a:t>, </a:t>
            </a:r>
            <a:r>
              <a:rPr lang="es-ES" sz="1500" dirty="0" err="1"/>
              <a:t>promoting</a:t>
            </a:r>
            <a:r>
              <a:rPr lang="es-ES" sz="1500" dirty="0"/>
              <a:t> </a:t>
            </a:r>
            <a:r>
              <a:rPr lang="es-ES" sz="1500" dirty="0" err="1"/>
              <a:t>transparency</a:t>
            </a:r>
            <a:r>
              <a:rPr lang="es-ES" sz="1500" dirty="0"/>
              <a:t> and </a:t>
            </a:r>
            <a:r>
              <a:rPr lang="es-ES" sz="1500" dirty="0" err="1"/>
              <a:t>accountability</a:t>
            </a:r>
            <a:r>
              <a:rPr lang="es-ES" sz="1500" dirty="0"/>
              <a:t>.</a:t>
            </a:r>
            <a:endParaRPr sz="1500" dirty="0"/>
          </a:p>
          <a:p>
            <a:pPr marL="0" indent="-85306">
              <a:lnSpc>
                <a:spcPct val="115000"/>
              </a:lnSpc>
              <a:spcBef>
                <a:spcPts val="400"/>
              </a:spcBef>
              <a:buClr>
                <a:srgbClr val="2E2E2E"/>
              </a:buClr>
              <a:buSzPct val="100000"/>
              <a:buFont typeface="Calibri"/>
              <a:buAutoNum type="arabicPeriod"/>
            </a:pPr>
            <a:r>
              <a:rPr lang="es-ES" sz="1500" b="1" dirty="0" err="1"/>
              <a:t>Precautionary</a:t>
            </a:r>
            <a:r>
              <a:rPr lang="es-ES" sz="1500" b="1" dirty="0"/>
              <a:t> and Provisional </a:t>
            </a:r>
            <a:r>
              <a:rPr lang="es-ES" sz="1500" b="1" dirty="0" err="1"/>
              <a:t>Measures</a:t>
            </a:r>
            <a:r>
              <a:rPr lang="es-ES" sz="1500" dirty="0"/>
              <a:t>: </a:t>
            </a:r>
            <a:r>
              <a:rPr lang="es-ES" sz="1500" dirty="0" err="1"/>
              <a:t>The</a:t>
            </a:r>
            <a:r>
              <a:rPr lang="es-ES" sz="1500" dirty="0"/>
              <a:t> </a:t>
            </a:r>
            <a:r>
              <a:rPr lang="es-ES" sz="1500" dirty="0" err="1"/>
              <a:t>Court</a:t>
            </a:r>
            <a:r>
              <a:rPr lang="es-ES" sz="1500" dirty="0"/>
              <a:t> and </a:t>
            </a:r>
            <a:r>
              <a:rPr lang="es-ES" sz="1500" dirty="0" err="1"/>
              <a:t>the</a:t>
            </a:r>
            <a:r>
              <a:rPr lang="es-ES" sz="1500" dirty="0"/>
              <a:t> IACHR </a:t>
            </a:r>
            <a:r>
              <a:rPr lang="es-ES" sz="1500" dirty="0" err="1"/>
              <a:t>may</a:t>
            </a:r>
            <a:r>
              <a:rPr lang="es-ES" sz="1500" dirty="0"/>
              <a:t> </a:t>
            </a:r>
            <a:r>
              <a:rPr lang="es-ES" sz="1500" dirty="0" err="1"/>
              <a:t>take</a:t>
            </a:r>
            <a:r>
              <a:rPr lang="es-ES" sz="1500" dirty="0"/>
              <a:t> </a:t>
            </a:r>
            <a:r>
              <a:rPr lang="es-ES" sz="1500" dirty="0" err="1"/>
              <a:t>precautionary</a:t>
            </a:r>
            <a:r>
              <a:rPr lang="es-ES" sz="1500" dirty="0"/>
              <a:t> </a:t>
            </a:r>
            <a:r>
              <a:rPr lang="es-ES" sz="1500" dirty="0" err="1"/>
              <a:t>measures</a:t>
            </a:r>
            <a:r>
              <a:rPr lang="es-ES" sz="1500" dirty="0"/>
              <a:t> </a:t>
            </a:r>
            <a:r>
              <a:rPr lang="es-ES" sz="1500" dirty="0" err="1"/>
              <a:t>to</a:t>
            </a:r>
            <a:r>
              <a:rPr lang="es-ES" sz="1500" dirty="0"/>
              <a:t> </a:t>
            </a:r>
            <a:r>
              <a:rPr lang="es-ES" sz="1500" dirty="0" err="1"/>
              <a:t>protect</a:t>
            </a:r>
            <a:r>
              <a:rPr lang="es-ES" sz="1500" dirty="0"/>
              <a:t> </a:t>
            </a:r>
            <a:r>
              <a:rPr lang="es-ES" sz="1500" dirty="0" err="1"/>
              <a:t>the</a:t>
            </a:r>
            <a:r>
              <a:rPr lang="es-ES" sz="1500" dirty="0"/>
              <a:t> </a:t>
            </a:r>
            <a:r>
              <a:rPr lang="es-ES" sz="1500" dirty="0" err="1"/>
              <a:t>rights</a:t>
            </a:r>
            <a:r>
              <a:rPr lang="es-ES" sz="1500" dirty="0"/>
              <a:t> </a:t>
            </a:r>
            <a:r>
              <a:rPr lang="es-ES" sz="1500" dirty="0" err="1"/>
              <a:t>of</a:t>
            </a:r>
            <a:r>
              <a:rPr lang="es-ES" sz="1500" dirty="0"/>
              <a:t> </a:t>
            </a:r>
            <a:r>
              <a:rPr lang="es-ES" sz="1500" dirty="0" err="1"/>
              <a:t>persons</a:t>
            </a:r>
            <a:r>
              <a:rPr lang="es-ES" sz="1500" dirty="0"/>
              <a:t> in </a:t>
            </a:r>
            <a:r>
              <a:rPr lang="es-ES" sz="1500" dirty="0" err="1"/>
              <a:t>urgent</a:t>
            </a:r>
            <a:r>
              <a:rPr lang="es-ES" sz="1500" dirty="0"/>
              <a:t> </a:t>
            </a:r>
            <a:r>
              <a:rPr lang="es-ES" sz="1500" dirty="0" err="1"/>
              <a:t>situations</a:t>
            </a:r>
            <a:r>
              <a:rPr lang="es-ES" sz="1500" dirty="0"/>
              <a:t> </a:t>
            </a:r>
            <a:r>
              <a:rPr lang="es-ES" sz="1500" dirty="0" err="1"/>
              <a:t>or</a:t>
            </a:r>
            <a:r>
              <a:rPr lang="es-ES" sz="1500" dirty="0"/>
              <a:t> </a:t>
            </a:r>
            <a:r>
              <a:rPr lang="es-ES" sz="1500" dirty="0" err="1"/>
              <a:t>situations</a:t>
            </a:r>
            <a:r>
              <a:rPr lang="es-ES" sz="1500" dirty="0"/>
              <a:t> </a:t>
            </a:r>
            <a:r>
              <a:rPr lang="es-ES" sz="1500" dirty="0" err="1"/>
              <a:t>of</a:t>
            </a:r>
            <a:r>
              <a:rPr lang="es-ES" sz="1500" dirty="0"/>
              <a:t> </a:t>
            </a:r>
            <a:r>
              <a:rPr lang="es-ES" sz="1500" dirty="0" err="1"/>
              <a:t>imminent</a:t>
            </a:r>
            <a:r>
              <a:rPr lang="es-ES" sz="1500" dirty="0"/>
              <a:t> </a:t>
            </a:r>
            <a:r>
              <a:rPr lang="es-ES" sz="1500" dirty="0" err="1"/>
              <a:t>risk</a:t>
            </a:r>
            <a:r>
              <a:rPr lang="es-ES" sz="1500" dirty="0"/>
              <a:t>.</a:t>
            </a:r>
            <a:endParaRPr sz="1500" dirty="0"/>
          </a:p>
          <a:p>
            <a:pPr marL="0" indent="-85306">
              <a:lnSpc>
                <a:spcPct val="115000"/>
              </a:lnSpc>
              <a:spcBef>
                <a:spcPts val="400"/>
              </a:spcBef>
              <a:buClr>
                <a:srgbClr val="2E2E2E"/>
              </a:buClr>
              <a:buSzPct val="100000"/>
              <a:buFont typeface="Calibri"/>
              <a:buAutoNum type="arabicPeriod"/>
            </a:pPr>
            <a:r>
              <a:rPr lang="es-ES" sz="1500" b="1" dirty="0" err="1"/>
              <a:t>Recommendations</a:t>
            </a:r>
            <a:r>
              <a:rPr lang="es-ES" sz="1500" b="1" dirty="0"/>
              <a:t> and </a:t>
            </a:r>
            <a:r>
              <a:rPr lang="es-ES" sz="1500" b="1" dirty="0" err="1"/>
              <a:t>Judgments</a:t>
            </a:r>
            <a:r>
              <a:rPr lang="es-ES" sz="1500" dirty="0"/>
              <a:t>: </a:t>
            </a:r>
            <a:r>
              <a:rPr lang="es-ES" sz="1500" dirty="0" err="1"/>
              <a:t>The</a:t>
            </a:r>
            <a:r>
              <a:rPr lang="es-ES" sz="1500" dirty="0"/>
              <a:t> IACHR </a:t>
            </a:r>
            <a:r>
              <a:rPr lang="es-ES" sz="1500" dirty="0" err="1"/>
              <a:t>issues</a:t>
            </a:r>
            <a:r>
              <a:rPr lang="es-ES" sz="1500" dirty="0"/>
              <a:t> </a:t>
            </a:r>
            <a:r>
              <a:rPr lang="es-ES" sz="1500" dirty="0" err="1"/>
              <a:t>recommendations</a:t>
            </a:r>
            <a:r>
              <a:rPr lang="es-ES" sz="1500" dirty="0"/>
              <a:t> </a:t>
            </a:r>
            <a:r>
              <a:rPr lang="es-ES" sz="1500" dirty="0" err="1"/>
              <a:t>for</a:t>
            </a:r>
            <a:r>
              <a:rPr lang="es-ES" sz="1500" dirty="0"/>
              <a:t> </a:t>
            </a:r>
            <a:r>
              <a:rPr lang="es-ES" sz="1500" dirty="0" err="1"/>
              <a:t>the</a:t>
            </a:r>
            <a:r>
              <a:rPr lang="es-ES" sz="1500" dirty="0"/>
              <a:t> </a:t>
            </a:r>
            <a:r>
              <a:rPr lang="es-ES" sz="1500" dirty="0" err="1"/>
              <a:t>implementation</a:t>
            </a:r>
            <a:r>
              <a:rPr lang="es-ES" sz="1500" dirty="0"/>
              <a:t> </a:t>
            </a:r>
            <a:r>
              <a:rPr lang="es-ES" sz="1500" dirty="0" err="1"/>
              <a:t>of</a:t>
            </a:r>
            <a:r>
              <a:rPr lang="es-ES" sz="1500" dirty="0"/>
              <a:t> corrective </a:t>
            </a:r>
            <a:r>
              <a:rPr lang="es-ES" sz="1500" dirty="0" err="1"/>
              <a:t>measures</a:t>
            </a:r>
            <a:r>
              <a:rPr lang="es-ES" sz="1500" dirty="0"/>
              <a:t> and </a:t>
            </a:r>
            <a:r>
              <a:rPr lang="es-ES" sz="1500" dirty="0" err="1"/>
              <a:t>the</a:t>
            </a:r>
            <a:r>
              <a:rPr lang="es-ES" sz="1500" dirty="0"/>
              <a:t> </a:t>
            </a:r>
            <a:r>
              <a:rPr lang="es-ES" sz="1500" dirty="0" err="1"/>
              <a:t>Court</a:t>
            </a:r>
            <a:r>
              <a:rPr lang="es-ES" sz="1500" dirty="0"/>
              <a:t> </a:t>
            </a:r>
            <a:r>
              <a:rPr lang="es-ES" sz="1500" dirty="0" err="1"/>
              <a:t>issues</a:t>
            </a:r>
            <a:r>
              <a:rPr lang="es-ES" sz="1500" dirty="0"/>
              <a:t> </a:t>
            </a:r>
            <a:r>
              <a:rPr lang="es-ES" sz="1500" dirty="0" err="1"/>
              <a:t>binding</a:t>
            </a:r>
            <a:r>
              <a:rPr lang="es-ES" sz="1500" dirty="0"/>
              <a:t> </a:t>
            </a:r>
            <a:r>
              <a:rPr lang="es-ES" sz="1500" dirty="0" err="1"/>
              <a:t>judgments</a:t>
            </a:r>
            <a:r>
              <a:rPr lang="es-ES" sz="1500" dirty="0"/>
              <a:t> </a:t>
            </a:r>
            <a:r>
              <a:rPr lang="es-ES" sz="1500" dirty="0" err="1"/>
              <a:t>for</a:t>
            </a:r>
            <a:r>
              <a:rPr lang="es-ES" sz="1500" dirty="0"/>
              <a:t> </a:t>
            </a:r>
            <a:r>
              <a:rPr lang="es-ES" sz="1500" dirty="0" err="1"/>
              <a:t>States</a:t>
            </a:r>
            <a:r>
              <a:rPr lang="es-ES" sz="1500" dirty="0"/>
              <a:t> in cases </a:t>
            </a:r>
            <a:r>
              <a:rPr lang="es-ES" sz="1500" dirty="0" err="1"/>
              <a:t>of</a:t>
            </a:r>
            <a:r>
              <a:rPr lang="es-ES" sz="1500" dirty="0"/>
              <a:t> human </a:t>
            </a:r>
            <a:r>
              <a:rPr lang="es-ES" sz="1500" dirty="0" err="1"/>
              <a:t>rights</a:t>
            </a:r>
            <a:r>
              <a:rPr lang="es-ES" sz="1500" dirty="0"/>
              <a:t> </a:t>
            </a:r>
            <a:r>
              <a:rPr lang="es-ES" sz="1500" dirty="0" err="1"/>
              <a:t>violations</a:t>
            </a:r>
            <a:r>
              <a:rPr lang="es-ES" sz="1500" dirty="0"/>
              <a:t>.</a:t>
            </a:r>
            <a:endParaRPr sz="1500" dirty="0"/>
          </a:p>
          <a:p>
            <a:pPr marL="0" indent="-85306">
              <a:lnSpc>
                <a:spcPct val="115000"/>
              </a:lnSpc>
              <a:spcBef>
                <a:spcPts val="400"/>
              </a:spcBef>
              <a:buClr>
                <a:srgbClr val="2E2E2E"/>
              </a:buClr>
              <a:buSzPct val="100000"/>
              <a:buFont typeface="Calibri"/>
              <a:buAutoNum type="arabicPeriod"/>
            </a:pPr>
            <a:r>
              <a:rPr lang="es-ES" sz="1500" b="1" dirty="0"/>
              <a:t>Training and </a:t>
            </a:r>
            <a:r>
              <a:rPr lang="es-ES" sz="1500" b="1" dirty="0" err="1"/>
              <a:t>Advisory</a:t>
            </a:r>
            <a:r>
              <a:rPr lang="es-ES" sz="1500" b="1" dirty="0"/>
              <a:t> </a:t>
            </a:r>
            <a:r>
              <a:rPr lang="es-ES" sz="1500" b="1" dirty="0" err="1"/>
              <a:t>Services</a:t>
            </a:r>
            <a:r>
              <a:rPr lang="es-ES" sz="1500" dirty="0"/>
              <a:t>: </a:t>
            </a:r>
            <a:r>
              <a:rPr lang="es-ES" sz="1500" dirty="0" err="1"/>
              <a:t>The</a:t>
            </a:r>
            <a:r>
              <a:rPr lang="es-ES" sz="1500" dirty="0"/>
              <a:t> </a:t>
            </a:r>
            <a:r>
              <a:rPr lang="es-ES" sz="1500" dirty="0" err="1"/>
              <a:t>system</a:t>
            </a:r>
            <a:r>
              <a:rPr lang="es-ES" sz="1500" dirty="0"/>
              <a:t> </a:t>
            </a:r>
            <a:r>
              <a:rPr lang="es-ES" sz="1500" dirty="0" err="1"/>
              <a:t>provides</a:t>
            </a:r>
            <a:r>
              <a:rPr lang="es-ES" sz="1500" dirty="0"/>
              <a:t> training and </a:t>
            </a:r>
            <a:r>
              <a:rPr lang="es-ES" sz="1500" dirty="0" err="1"/>
              <a:t>advisory</a:t>
            </a:r>
            <a:r>
              <a:rPr lang="es-ES" sz="1500" dirty="0"/>
              <a:t> </a:t>
            </a:r>
            <a:r>
              <a:rPr lang="es-ES" sz="1500" dirty="0" err="1"/>
              <a:t>services</a:t>
            </a:r>
            <a:r>
              <a:rPr lang="es-ES" sz="1500" dirty="0"/>
              <a:t> </a:t>
            </a:r>
            <a:r>
              <a:rPr lang="es-ES" sz="1500" dirty="0" err="1"/>
              <a:t>to</a:t>
            </a:r>
            <a:r>
              <a:rPr lang="es-ES" sz="1500" dirty="0"/>
              <a:t> </a:t>
            </a:r>
            <a:r>
              <a:rPr lang="es-ES" sz="1500" dirty="0" err="1"/>
              <a:t>member</a:t>
            </a:r>
            <a:r>
              <a:rPr lang="es-ES" sz="1500" dirty="0"/>
              <a:t> </a:t>
            </a:r>
            <a:r>
              <a:rPr lang="es-ES" sz="1500" dirty="0" err="1"/>
              <a:t>states</a:t>
            </a:r>
            <a:r>
              <a:rPr lang="es-ES" sz="1500" dirty="0"/>
              <a:t> </a:t>
            </a:r>
            <a:r>
              <a:rPr lang="es-ES" sz="1500" dirty="0" err="1"/>
              <a:t>to</a:t>
            </a:r>
            <a:r>
              <a:rPr lang="es-ES" sz="1500" dirty="0"/>
              <a:t> </a:t>
            </a:r>
            <a:r>
              <a:rPr lang="es-ES" sz="1500" dirty="0" err="1"/>
              <a:t>strengthen</a:t>
            </a:r>
            <a:r>
              <a:rPr lang="es-ES" sz="1500" dirty="0"/>
              <a:t> </a:t>
            </a:r>
            <a:r>
              <a:rPr lang="es-ES" sz="1500" dirty="0" err="1"/>
              <a:t>their</a:t>
            </a:r>
            <a:r>
              <a:rPr lang="es-ES" sz="1500" dirty="0"/>
              <a:t> </a:t>
            </a:r>
            <a:r>
              <a:rPr lang="es-ES" sz="1500" dirty="0" err="1"/>
              <a:t>capacity</a:t>
            </a:r>
            <a:r>
              <a:rPr lang="es-ES" sz="1500" dirty="0"/>
              <a:t> </a:t>
            </a:r>
            <a:r>
              <a:rPr lang="es-ES" sz="1500" dirty="0" err="1"/>
              <a:t>to</a:t>
            </a:r>
            <a:r>
              <a:rPr lang="es-ES" sz="1500" dirty="0"/>
              <a:t> </a:t>
            </a:r>
            <a:r>
              <a:rPr lang="es-ES" sz="1500" dirty="0" err="1"/>
              <a:t>protect</a:t>
            </a:r>
            <a:r>
              <a:rPr lang="es-ES" sz="1500" dirty="0"/>
              <a:t> and </a:t>
            </a:r>
            <a:r>
              <a:rPr lang="es-ES" sz="1500" dirty="0" err="1"/>
              <a:t>promote</a:t>
            </a:r>
            <a:r>
              <a:rPr lang="es-ES" sz="1500" dirty="0"/>
              <a:t> human </a:t>
            </a:r>
            <a:r>
              <a:rPr lang="es-ES" sz="1500" dirty="0" err="1"/>
              <a:t>rights</a:t>
            </a:r>
            <a:r>
              <a:rPr lang="es-ES" sz="1500" dirty="0"/>
              <a:t>.</a:t>
            </a:r>
            <a:endParaRPr sz="1500" dirty="0"/>
          </a:p>
          <a:p>
            <a:pPr marL="0" indent="0">
              <a:lnSpc>
                <a:spcPct val="90000"/>
              </a:lnSpc>
              <a:spcBef>
                <a:spcPts val="400"/>
              </a:spcBef>
            </a:pPr>
            <a:endParaRPr sz="1500" dirty="0"/>
          </a:p>
        </p:txBody>
      </p:sp>
      <p:sp>
        <p:nvSpPr>
          <p:cNvPr id="72" name="Google Shape;72;p3"/>
          <p:cNvSpPr txBox="1">
            <a:spLocks noGrp="1"/>
          </p:cNvSpPr>
          <p:nvPr>
            <p:ph type="ftr" idx="11"/>
          </p:nvPr>
        </p:nvSpPr>
        <p:spPr>
          <a:xfrm>
            <a:off x="2133600" y="6366477"/>
            <a:ext cx="3293034" cy="365125"/>
          </a:xfrm>
          <a:prstGeom prst="rect">
            <a:avLst/>
          </a:prstGeom>
          <a:noFill/>
          <a:ln>
            <a:noFill/>
          </a:ln>
        </p:spPr>
        <p:txBody>
          <a:bodyPr spcFirstLastPara="1" vert="horz" wrap="square" lIns="0" tIns="0" rIns="0" bIns="0" rtlCol="0" anchor="t" anchorCtr="0">
            <a:normAutofit/>
          </a:bodyPr>
          <a:lstStyle/>
          <a:p>
            <a:pPr algn="r">
              <a:lnSpc>
                <a:spcPct val="90000"/>
              </a:lnSpc>
            </a:pPr>
            <a:r>
              <a:rPr lang="es-ES" sz="867">
                <a:solidFill>
                  <a:schemeClr val="dk1"/>
                </a:solidFill>
              </a:rPr>
              <a:t>Inter-American Commission on Human Rights (n.d.). Inter-American Human Rights System. Organization of American States.</a:t>
            </a:r>
            <a:endParaRPr sz="867">
              <a:solidFill>
                <a:schemeClr val="dk1"/>
              </a:solidFill>
            </a:endParaRPr>
          </a:p>
        </p:txBody>
      </p:sp>
      <p:pic>
        <p:nvPicPr>
          <p:cNvPr id="73" name="Google Shape;73;p3" descr="Escalones de entrada y columnas de un edificio majestuoso en la ciudad"/>
          <p:cNvPicPr preferRelativeResize="0"/>
          <p:nvPr/>
        </p:nvPicPr>
        <p:blipFill rotWithShape="1">
          <a:blip r:embed="rId3">
            <a:alphaModFix/>
          </a:blip>
          <a:srcRect l="22907" r="25256" b="-1"/>
          <a:stretch/>
        </p:blipFill>
        <p:spPr>
          <a:xfrm>
            <a:off x="7162800" y="-10886"/>
            <a:ext cx="5029201" cy="6868886"/>
          </a:xfrm>
          <a:prstGeom prst="rect">
            <a:avLst/>
          </a:prstGeom>
          <a:noFill/>
          <a:ln>
            <a:noFill/>
          </a:ln>
          <a:effectLst>
            <a:outerShdw blurRad="127000" dist="50800" dir="10800000" sx="99000" sy="99000" algn="r"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1045069" y="555195"/>
            <a:ext cx="10209547" cy="498371"/>
          </a:xfrm>
          <a:prstGeom prst="rect">
            <a:avLst/>
          </a:prstGeom>
          <a:noFill/>
          <a:ln>
            <a:noFill/>
          </a:ln>
        </p:spPr>
        <p:txBody>
          <a:bodyPr spcFirstLastPara="1" vert="horz" wrap="square" lIns="0" tIns="22000" rIns="0" bIns="0" rtlCol="0" anchor="t" anchorCtr="0">
            <a:spAutoFit/>
          </a:bodyPr>
          <a:lstStyle/>
          <a:p>
            <a:pPr marL="759075" marR="3387" indent="-751031">
              <a:lnSpc>
                <a:spcPct val="118750"/>
              </a:lnSpc>
            </a:pPr>
            <a:r>
              <a:rPr lang="es-ES" sz="2600" b="1" dirty="0">
                <a:latin typeface="Montserrat" panose="00000500000000000000" pitchFamily="2" charset="0"/>
              </a:rPr>
              <a:t>HOW ARE THE RIGHTS OF INDIGENOUS PEOPLES BORN?</a:t>
            </a:r>
            <a:endParaRPr sz="2600" b="1" dirty="0">
              <a:latin typeface="Montserrat" panose="00000500000000000000" pitchFamily="2" charset="0"/>
            </a:endParaRPr>
          </a:p>
        </p:txBody>
      </p:sp>
      <p:sp>
        <p:nvSpPr>
          <p:cNvPr id="79" name="Google Shape;79;p4"/>
          <p:cNvSpPr txBox="1"/>
          <p:nvPr/>
        </p:nvSpPr>
        <p:spPr>
          <a:xfrm>
            <a:off x="471489" y="1754741"/>
            <a:ext cx="2423476" cy="2698838"/>
          </a:xfrm>
          <a:prstGeom prst="rect">
            <a:avLst/>
          </a:prstGeom>
          <a:noFill/>
          <a:ln>
            <a:noFill/>
          </a:ln>
        </p:spPr>
        <p:txBody>
          <a:bodyPr spcFirstLastPara="1" wrap="square" lIns="0" tIns="8467" rIns="0" bIns="0" anchor="t" anchorCtr="0">
            <a:spAutoFit/>
          </a:bodyPr>
          <a:lstStyle/>
          <a:p>
            <a:pPr marR="364508" algn="ctr"/>
            <a:r>
              <a:rPr lang="es-ES" sz="4267" dirty="0">
                <a:latin typeface="Arial Black"/>
                <a:ea typeface="Tahoma" panose="020B0604030504040204" pitchFamily="34" charset="0"/>
                <a:cs typeface="Tahoma" panose="020B0604030504040204" pitchFamily="34" charset="0"/>
                <a:sym typeface="Arial Black"/>
              </a:rPr>
              <a:t>1</a:t>
            </a:r>
            <a:endParaRPr sz="4267" dirty="0">
              <a:latin typeface="Arial Black"/>
              <a:ea typeface="Tahoma" panose="020B0604030504040204" pitchFamily="34" charset="0"/>
              <a:cs typeface="Tahoma" panose="020B0604030504040204" pitchFamily="34" charset="0"/>
              <a:sym typeface="Arial Black"/>
            </a:endParaRPr>
          </a:p>
          <a:p>
            <a:pPr marL="8467" marR="3387" algn="ctr">
              <a:lnSpc>
                <a:spcPct val="108518"/>
              </a:lnSpc>
              <a:spcBef>
                <a:spcPts val="3297"/>
              </a:spcBef>
            </a:pPr>
            <a:r>
              <a:rPr lang="es-ES" sz="1600" dirty="0">
                <a:latin typeface="Tahoma" panose="020B0604030504040204" pitchFamily="34" charset="0"/>
                <a:ea typeface="Tahoma" panose="020B0604030504040204" pitchFamily="34" charset="0"/>
                <a:cs typeface="Tahoma" panose="020B0604030504040204" pitchFamily="34" charset="0"/>
                <a:sym typeface="Arial"/>
              </a:rPr>
              <a:t>1948 - THE UNIVERSAL DECLARATION OF HUMAN RIGHTS (UDHR), ADOPTED BY THE UNITED NATIONS GENERAL ASSEMBLY.</a:t>
            </a:r>
            <a:endParaRPr sz="1600" dirty="0">
              <a:latin typeface="Tahoma" panose="020B0604030504040204" pitchFamily="34" charset="0"/>
              <a:ea typeface="Tahoma" panose="020B0604030504040204" pitchFamily="34" charset="0"/>
              <a:cs typeface="Tahoma" panose="020B0604030504040204" pitchFamily="34" charset="0"/>
              <a:sym typeface="Arial"/>
            </a:endParaRPr>
          </a:p>
        </p:txBody>
      </p:sp>
      <p:sp>
        <p:nvSpPr>
          <p:cNvPr id="80" name="Google Shape;80;p4"/>
          <p:cNvSpPr txBox="1"/>
          <p:nvPr/>
        </p:nvSpPr>
        <p:spPr>
          <a:xfrm>
            <a:off x="3108536" y="1838756"/>
            <a:ext cx="2995930" cy="2136376"/>
          </a:xfrm>
          <a:prstGeom prst="rect">
            <a:avLst/>
          </a:prstGeom>
          <a:noFill/>
          <a:ln>
            <a:noFill/>
          </a:ln>
        </p:spPr>
        <p:txBody>
          <a:bodyPr spcFirstLastPara="1" wrap="square" lIns="0" tIns="8467" rIns="0" bIns="0" anchor="t" anchorCtr="0">
            <a:spAutoFit/>
          </a:bodyPr>
          <a:lstStyle/>
          <a:p>
            <a:pPr algn="ctr"/>
            <a:r>
              <a:rPr lang="es-ES" sz="4267" dirty="0">
                <a:latin typeface="Arial Black"/>
                <a:ea typeface="Arial Black"/>
                <a:cs typeface="Arial Black"/>
                <a:sym typeface="Arial Black"/>
              </a:rPr>
              <a:t>2</a:t>
            </a:r>
            <a:endParaRPr sz="4267" dirty="0">
              <a:latin typeface="Arial Black"/>
              <a:ea typeface="Arial Black"/>
              <a:cs typeface="Arial Black"/>
              <a:sym typeface="Arial Black"/>
            </a:endParaRPr>
          </a:p>
          <a:p>
            <a:pPr marL="8044" marR="3387" indent="-423" algn="ctr">
              <a:lnSpc>
                <a:spcPct val="108518"/>
              </a:lnSpc>
              <a:spcBef>
                <a:spcPts val="3100"/>
              </a:spcBef>
            </a:pPr>
            <a:r>
              <a:rPr lang="es-ES" sz="1600" dirty="0">
                <a:latin typeface="Tahoma" panose="020B0604030504040204" pitchFamily="34" charset="0"/>
                <a:ea typeface="Tahoma" panose="020B0604030504040204" pitchFamily="34" charset="0"/>
                <a:cs typeface="Tahoma" panose="020B0604030504040204" pitchFamily="34" charset="0"/>
                <a:sym typeface="Arial"/>
              </a:rPr>
              <a:t>1977 - BEGINNING OF DISCUSSIONS ON THE RIGHTS OF INDIGENOUS PEOPLES (UN) 1970</a:t>
            </a:r>
            <a:endParaRPr sz="1600" dirty="0">
              <a:latin typeface="Tahoma" panose="020B0604030504040204" pitchFamily="34" charset="0"/>
              <a:ea typeface="Tahoma" panose="020B0604030504040204" pitchFamily="34" charset="0"/>
              <a:cs typeface="Tahoma" panose="020B0604030504040204" pitchFamily="34" charset="0"/>
              <a:sym typeface="Arial"/>
            </a:endParaRPr>
          </a:p>
        </p:txBody>
      </p:sp>
      <p:sp>
        <p:nvSpPr>
          <p:cNvPr id="81" name="Google Shape;81;p4"/>
          <p:cNvSpPr txBox="1"/>
          <p:nvPr/>
        </p:nvSpPr>
        <p:spPr>
          <a:xfrm>
            <a:off x="6149843" y="1838756"/>
            <a:ext cx="2945553" cy="1932090"/>
          </a:xfrm>
          <a:prstGeom prst="rect">
            <a:avLst/>
          </a:prstGeom>
          <a:noFill/>
          <a:ln>
            <a:noFill/>
          </a:ln>
        </p:spPr>
        <p:txBody>
          <a:bodyPr spcFirstLastPara="1" wrap="square" lIns="0" tIns="8467" rIns="0" bIns="0" anchor="t" anchorCtr="0">
            <a:spAutoFit/>
          </a:bodyPr>
          <a:lstStyle/>
          <a:p>
            <a:pPr marL="179079" algn="ctr"/>
            <a:r>
              <a:rPr lang="es-ES" sz="4267" dirty="0">
                <a:latin typeface="Arial Black"/>
                <a:ea typeface="Arial Black"/>
                <a:cs typeface="Arial Black"/>
                <a:sym typeface="Arial Black"/>
              </a:rPr>
              <a:t>3</a:t>
            </a:r>
            <a:endParaRPr sz="4267" dirty="0">
              <a:latin typeface="Arial Black"/>
              <a:ea typeface="Arial Black"/>
              <a:cs typeface="Arial Black"/>
              <a:sym typeface="Arial Black"/>
            </a:endParaRPr>
          </a:p>
          <a:p>
            <a:pPr marL="8467" marR="3387" algn="ctr">
              <a:lnSpc>
                <a:spcPct val="108518"/>
              </a:lnSpc>
              <a:spcBef>
                <a:spcPts val="3557"/>
              </a:spcBef>
            </a:pPr>
            <a:r>
              <a:rPr lang="es-ES" sz="1600" dirty="0">
                <a:latin typeface="Tahoma" panose="020B0604030504040204" pitchFamily="34" charset="0"/>
                <a:ea typeface="Tahoma" panose="020B0604030504040204" pitchFamily="34" charset="0"/>
                <a:cs typeface="Tahoma" panose="020B0604030504040204" pitchFamily="34" charset="0"/>
                <a:sym typeface="Arial"/>
              </a:rPr>
              <a:t>1993 - CREATION OF THE WORKING GROUP ON INDIGENOUS PEOPLES</a:t>
            </a:r>
            <a:endParaRPr sz="1600" dirty="0">
              <a:latin typeface="Tahoma" panose="020B0604030504040204" pitchFamily="34" charset="0"/>
              <a:ea typeface="Tahoma" panose="020B0604030504040204" pitchFamily="34" charset="0"/>
              <a:cs typeface="Tahoma" panose="020B0604030504040204" pitchFamily="34" charset="0"/>
              <a:sym typeface="Arial"/>
            </a:endParaRPr>
          </a:p>
        </p:txBody>
      </p:sp>
      <p:sp>
        <p:nvSpPr>
          <p:cNvPr id="82" name="Google Shape;82;p4"/>
          <p:cNvSpPr txBox="1"/>
          <p:nvPr/>
        </p:nvSpPr>
        <p:spPr>
          <a:xfrm>
            <a:off x="9269889" y="1754742"/>
            <a:ext cx="2812203" cy="2149200"/>
          </a:xfrm>
          <a:prstGeom prst="rect">
            <a:avLst/>
          </a:prstGeom>
          <a:noFill/>
          <a:ln>
            <a:noFill/>
          </a:ln>
        </p:spPr>
        <p:txBody>
          <a:bodyPr spcFirstLastPara="1" wrap="square" lIns="0" tIns="8467" rIns="0" bIns="0" anchor="t" anchorCtr="0">
            <a:spAutoFit/>
          </a:bodyPr>
          <a:lstStyle/>
          <a:p>
            <a:pPr marL="284070" algn="ctr"/>
            <a:r>
              <a:rPr lang="es-ES" sz="4267" dirty="0">
                <a:latin typeface="Arial Black"/>
                <a:ea typeface="Arial Black"/>
                <a:cs typeface="Arial Black"/>
                <a:sym typeface="Arial Black"/>
              </a:rPr>
              <a:t>4</a:t>
            </a:r>
            <a:endParaRPr sz="4267" dirty="0">
              <a:latin typeface="Arial Black"/>
              <a:ea typeface="Arial Black"/>
              <a:cs typeface="Arial Black"/>
              <a:sym typeface="Arial Black"/>
            </a:endParaRPr>
          </a:p>
          <a:p>
            <a:pPr marL="8467" marR="3387" algn="ctr">
              <a:lnSpc>
                <a:spcPct val="108518"/>
              </a:lnSpc>
              <a:spcBef>
                <a:spcPts val="3243"/>
              </a:spcBef>
            </a:pPr>
            <a:r>
              <a:rPr lang="es-ES" sz="1600" dirty="0">
                <a:latin typeface="Tahoma" panose="020B0604030504040204" pitchFamily="34" charset="0"/>
                <a:ea typeface="Tahoma" panose="020B0604030504040204" pitchFamily="34" charset="0"/>
                <a:cs typeface="Tahoma" panose="020B0604030504040204" pitchFamily="34" charset="0"/>
                <a:sym typeface="Arial"/>
              </a:rPr>
              <a:t>2007 - UNITED NATIONS DECLARATION ON THE RIGHTS OF INDIGENOUS PEOPLES</a:t>
            </a:r>
            <a:endParaRPr sz="1600" dirty="0">
              <a:latin typeface="Tahoma" panose="020B0604030504040204" pitchFamily="34" charset="0"/>
              <a:ea typeface="Tahoma" panose="020B0604030504040204" pitchFamily="34" charset="0"/>
              <a:cs typeface="Tahoma" panose="020B060403050404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p:nvPr/>
        </p:nvSpPr>
        <p:spPr>
          <a:xfrm>
            <a:off x="0" y="-352926"/>
            <a:ext cx="12188952"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92" name="Google Shape;92;p5"/>
          <p:cNvSpPr txBox="1">
            <a:spLocks noGrp="1"/>
          </p:cNvSpPr>
          <p:nvPr>
            <p:ph type="ftr" sz="quarter" idx="11"/>
          </p:nvPr>
        </p:nvSpPr>
        <p:spPr>
          <a:prstGeom prst="rect">
            <a:avLst/>
          </a:prstGeom>
          <a:noFill/>
          <a:ln>
            <a:noFill/>
          </a:ln>
        </p:spPr>
        <p:txBody>
          <a:bodyPr spcFirstLastPara="1" vert="horz" wrap="square" lIns="0" tIns="0" rIns="0" bIns="0" rtlCol="0" anchor="t" anchorCtr="0">
            <a:normAutofit/>
          </a:bodyPr>
          <a:lstStyle/>
          <a:p>
            <a:pPr>
              <a:lnSpc>
                <a:spcPct val="90000"/>
              </a:lnSpc>
            </a:pPr>
            <a:r>
              <a:rPr lang="es-ES" sz="1000"/>
              <a:t>Human Rights Jurisprudence Bank (n.d.). Territory and human rights. Human Rights Jurisprudence Bank. </a:t>
            </a:r>
            <a:endParaRPr sz="1000"/>
          </a:p>
        </p:txBody>
      </p:sp>
      <p:sp>
        <p:nvSpPr>
          <p:cNvPr id="88" name="Google Shape;88;p5"/>
          <p:cNvSpPr txBox="1">
            <a:spLocks noGrp="1"/>
          </p:cNvSpPr>
          <p:nvPr>
            <p:ph type="title" idx="4294967295"/>
          </p:nvPr>
        </p:nvSpPr>
        <p:spPr>
          <a:xfrm>
            <a:off x="0" y="447675"/>
            <a:ext cx="11018838" cy="785813"/>
          </a:xfrm>
          <a:prstGeom prst="rect">
            <a:avLst/>
          </a:prstGeom>
          <a:noFill/>
          <a:ln>
            <a:noFill/>
          </a:ln>
        </p:spPr>
        <p:txBody>
          <a:bodyPr spcFirstLastPara="1" vert="horz" wrap="square" lIns="0" tIns="0" rIns="0" bIns="0" rtlCol="0" anchor="b" anchorCtr="0">
            <a:normAutofit/>
          </a:bodyPr>
          <a:lstStyle/>
          <a:p>
            <a:pPr algn="ctr">
              <a:lnSpc>
                <a:spcPct val="90000"/>
              </a:lnSpc>
            </a:pPr>
            <a:r>
              <a:rPr lang="es-ES" sz="2600" b="1" dirty="0">
                <a:latin typeface="Montserrat" panose="00000500000000000000" pitchFamily="2" charset="0"/>
              </a:rPr>
              <a:t>2. RIGHTS OF PEOPLES AND NATIONALITIES </a:t>
            </a:r>
            <a:endParaRPr sz="2600" b="1" dirty="0">
              <a:latin typeface="Montserrat" panose="00000500000000000000" pitchFamily="2" charset="0"/>
            </a:endParaRPr>
          </a:p>
        </p:txBody>
      </p:sp>
      <p:sp>
        <p:nvSpPr>
          <p:cNvPr id="90" name="Google Shape;90;p5"/>
          <p:cNvSpPr txBox="1">
            <a:spLocks noGrp="1"/>
          </p:cNvSpPr>
          <p:nvPr>
            <p:ph type="body" idx="4294967295"/>
          </p:nvPr>
        </p:nvSpPr>
        <p:spPr>
          <a:xfrm>
            <a:off x="346917" y="1837298"/>
            <a:ext cx="6981825" cy="4279900"/>
          </a:xfrm>
          <a:prstGeom prst="rect">
            <a:avLst/>
          </a:prstGeom>
          <a:noFill/>
          <a:ln>
            <a:noFill/>
          </a:ln>
        </p:spPr>
        <p:txBody>
          <a:bodyPr spcFirstLastPara="1" vert="horz" wrap="square" lIns="0" tIns="0" rIns="0" bIns="0" rtlCol="0" anchor="t" anchorCtr="0">
            <a:normAutofit fontScale="85000" lnSpcReduction="20000"/>
          </a:bodyPr>
          <a:lstStyle/>
          <a:p>
            <a:pPr marL="0" indent="0">
              <a:lnSpc>
                <a:spcPct val="100000"/>
              </a:lnSpc>
            </a:pPr>
            <a:r>
              <a:rPr lang="es-ES" sz="1867" b="1" dirty="0"/>
              <a:t>2.1 TERRITORY: </a:t>
            </a:r>
            <a:r>
              <a:rPr lang="es-ES" sz="1867" dirty="0"/>
              <a:t>"</a:t>
            </a:r>
            <a:r>
              <a:rPr lang="es-ES" sz="1867" dirty="0" err="1"/>
              <a:t>Territory</a:t>
            </a:r>
            <a:r>
              <a:rPr lang="es-ES" sz="1867" dirty="0"/>
              <a:t> </a:t>
            </a:r>
            <a:r>
              <a:rPr lang="es-ES" sz="1867" dirty="0" err="1"/>
              <a:t>is</a:t>
            </a:r>
            <a:r>
              <a:rPr lang="es-ES" sz="1867" dirty="0"/>
              <a:t> </a:t>
            </a:r>
            <a:r>
              <a:rPr lang="es-ES" sz="1867" dirty="0" err="1"/>
              <a:t>understood</a:t>
            </a:r>
            <a:r>
              <a:rPr lang="es-ES" sz="1867" dirty="0"/>
              <a:t> </a:t>
            </a:r>
            <a:r>
              <a:rPr lang="es-ES" sz="1867" dirty="0" err="1"/>
              <a:t>not</a:t>
            </a:r>
            <a:r>
              <a:rPr lang="es-ES" sz="1867" dirty="0"/>
              <a:t> </a:t>
            </a:r>
            <a:r>
              <a:rPr lang="es-ES" sz="1867" dirty="0" err="1"/>
              <a:t>only</a:t>
            </a:r>
            <a:r>
              <a:rPr lang="es-ES" sz="1867" dirty="0"/>
              <a:t> as </a:t>
            </a:r>
            <a:r>
              <a:rPr lang="es-ES" sz="1867" dirty="0" err="1"/>
              <a:t>the</a:t>
            </a:r>
            <a:r>
              <a:rPr lang="es-ES" sz="1867" dirty="0"/>
              <a:t> </a:t>
            </a:r>
            <a:r>
              <a:rPr lang="es-ES" sz="1867" dirty="0" err="1"/>
              <a:t>physical</a:t>
            </a:r>
            <a:r>
              <a:rPr lang="es-ES" sz="1867" dirty="0"/>
              <a:t> </a:t>
            </a:r>
            <a:r>
              <a:rPr lang="es-ES" sz="1867" dirty="0" err="1"/>
              <a:t>space</a:t>
            </a:r>
            <a:r>
              <a:rPr lang="es-ES" sz="1867" dirty="0"/>
              <a:t> </a:t>
            </a:r>
            <a:r>
              <a:rPr lang="es-ES" sz="1867" dirty="0" err="1"/>
              <a:t>occupied</a:t>
            </a:r>
            <a:r>
              <a:rPr lang="es-ES" sz="1867" dirty="0"/>
              <a:t> </a:t>
            </a:r>
            <a:r>
              <a:rPr lang="es-ES" sz="1867" dirty="0" err="1"/>
              <a:t>by</a:t>
            </a:r>
            <a:r>
              <a:rPr lang="es-ES" sz="1867" dirty="0"/>
              <a:t> a </a:t>
            </a:r>
            <a:r>
              <a:rPr lang="es-ES" sz="1867" dirty="0" err="1"/>
              <a:t>community</a:t>
            </a:r>
            <a:r>
              <a:rPr lang="es-ES" sz="1867" dirty="0"/>
              <a:t>, </a:t>
            </a:r>
            <a:r>
              <a:rPr lang="es-ES" sz="1867" dirty="0" err="1"/>
              <a:t>but</a:t>
            </a:r>
            <a:r>
              <a:rPr lang="es-ES" sz="1867" dirty="0"/>
              <a:t> </a:t>
            </a:r>
            <a:r>
              <a:rPr lang="es-ES" sz="1867" dirty="0" err="1"/>
              <a:t>also</a:t>
            </a:r>
            <a:r>
              <a:rPr lang="es-ES" sz="1867" dirty="0"/>
              <a:t> as </a:t>
            </a:r>
            <a:r>
              <a:rPr lang="es-ES" sz="1867" dirty="0" err="1"/>
              <a:t>the</a:t>
            </a:r>
            <a:r>
              <a:rPr lang="es-ES" sz="1867" dirty="0"/>
              <a:t> </a:t>
            </a:r>
            <a:r>
              <a:rPr lang="es-ES" sz="1867" dirty="0" err="1"/>
              <a:t>space</a:t>
            </a:r>
            <a:r>
              <a:rPr lang="es-ES" sz="1867" dirty="0"/>
              <a:t> </a:t>
            </a:r>
            <a:r>
              <a:rPr lang="es-ES" sz="1867" dirty="0" err="1"/>
              <a:t>where</a:t>
            </a:r>
            <a:r>
              <a:rPr lang="es-ES" sz="1867" dirty="0"/>
              <a:t> </a:t>
            </a:r>
            <a:r>
              <a:rPr lang="es-ES" sz="1867" dirty="0" err="1"/>
              <a:t>its</a:t>
            </a:r>
            <a:r>
              <a:rPr lang="es-ES" sz="1867" dirty="0"/>
              <a:t> cultural, social and </a:t>
            </a:r>
            <a:r>
              <a:rPr lang="es-ES" sz="1867" dirty="0" err="1"/>
              <a:t>economic</a:t>
            </a:r>
            <a:r>
              <a:rPr lang="es-ES" sz="1867" dirty="0"/>
              <a:t> </a:t>
            </a:r>
            <a:r>
              <a:rPr lang="es-ES" sz="1867" dirty="0" err="1"/>
              <a:t>activities</a:t>
            </a:r>
            <a:r>
              <a:rPr lang="es-ES" sz="1867" dirty="0"/>
              <a:t> are </a:t>
            </a:r>
            <a:r>
              <a:rPr lang="es-ES" sz="1867" dirty="0" err="1"/>
              <a:t>carried</a:t>
            </a:r>
            <a:r>
              <a:rPr lang="es-ES" sz="1867" dirty="0"/>
              <a:t> </a:t>
            </a:r>
            <a:r>
              <a:rPr lang="es-ES" sz="1867" dirty="0" err="1"/>
              <a:t>out</a:t>
            </a:r>
            <a:r>
              <a:rPr lang="es-ES" sz="1867" dirty="0"/>
              <a:t>, and </a:t>
            </a:r>
            <a:r>
              <a:rPr lang="es-ES" sz="1867" dirty="0" err="1"/>
              <a:t>where</a:t>
            </a:r>
            <a:r>
              <a:rPr lang="es-ES" sz="1867" dirty="0"/>
              <a:t> </a:t>
            </a:r>
            <a:r>
              <a:rPr lang="es-ES" sz="1867" dirty="0" err="1"/>
              <a:t>its</a:t>
            </a:r>
            <a:r>
              <a:rPr lang="es-ES" sz="1867" dirty="0"/>
              <a:t> </a:t>
            </a:r>
            <a:r>
              <a:rPr lang="es-ES" sz="1867" dirty="0" err="1"/>
              <a:t>identity</a:t>
            </a:r>
            <a:r>
              <a:rPr lang="es-ES" sz="1867" dirty="0"/>
              <a:t> and </a:t>
            </a:r>
            <a:r>
              <a:rPr lang="es-ES" sz="1867" dirty="0" err="1"/>
              <a:t>autonomy</a:t>
            </a:r>
            <a:r>
              <a:rPr lang="es-ES" sz="1867" dirty="0"/>
              <a:t> are </a:t>
            </a:r>
            <a:r>
              <a:rPr lang="es-ES" sz="1867" dirty="0" err="1"/>
              <a:t>exercised</a:t>
            </a:r>
            <a:r>
              <a:rPr lang="es-ES" sz="1867" dirty="0"/>
              <a:t>. </a:t>
            </a:r>
            <a:r>
              <a:rPr lang="es-ES" sz="1867" dirty="0" err="1"/>
              <a:t>The</a:t>
            </a:r>
            <a:r>
              <a:rPr lang="es-ES" sz="1867" dirty="0"/>
              <a:t> </a:t>
            </a:r>
            <a:r>
              <a:rPr lang="es-ES" sz="1867" dirty="0" err="1"/>
              <a:t>right</a:t>
            </a:r>
            <a:r>
              <a:rPr lang="es-ES" sz="1867" dirty="0"/>
              <a:t> </a:t>
            </a:r>
            <a:r>
              <a:rPr lang="es-ES" sz="1867" dirty="0" err="1"/>
              <a:t>to</a:t>
            </a:r>
            <a:r>
              <a:rPr lang="es-ES" sz="1867" dirty="0"/>
              <a:t> </a:t>
            </a:r>
            <a:r>
              <a:rPr lang="es-ES" sz="1867" dirty="0" err="1"/>
              <a:t>territory</a:t>
            </a:r>
            <a:r>
              <a:rPr lang="es-ES" sz="1867" dirty="0"/>
              <a:t> </a:t>
            </a:r>
            <a:r>
              <a:rPr lang="es-ES" sz="1867" dirty="0" err="1"/>
              <a:t>includes</a:t>
            </a:r>
            <a:r>
              <a:rPr lang="es-ES" sz="1867" dirty="0"/>
              <a:t> </a:t>
            </a:r>
            <a:r>
              <a:rPr lang="es-ES" sz="1867" dirty="0" err="1"/>
              <a:t>the</a:t>
            </a:r>
            <a:r>
              <a:rPr lang="es-ES" sz="1867" dirty="0"/>
              <a:t> </a:t>
            </a:r>
            <a:r>
              <a:rPr lang="es-ES" sz="1867" dirty="0" err="1"/>
              <a:t>right</a:t>
            </a:r>
            <a:r>
              <a:rPr lang="es-ES" sz="1867" dirty="0"/>
              <a:t> </a:t>
            </a:r>
            <a:r>
              <a:rPr lang="es-ES" sz="1867" dirty="0" err="1"/>
              <a:t>to</a:t>
            </a:r>
            <a:r>
              <a:rPr lang="es-ES" sz="1867" dirty="0"/>
              <a:t> </a:t>
            </a:r>
            <a:r>
              <a:rPr lang="es-ES" sz="1867" dirty="0" err="1"/>
              <a:t>ownership</a:t>
            </a:r>
            <a:r>
              <a:rPr lang="es-ES" sz="1867" dirty="0"/>
              <a:t>, use, </a:t>
            </a:r>
            <a:r>
              <a:rPr lang="es-ES" sz="1867" dirty="0" err="1"/>
              <a:t>access</a:t>
            </a:r>
            <a:r>
              <a:rPr lang="es-ES" sz="1867" dirty="0"/>
              <a:t> and control </a:t>
            </a:r>
            <a:r>
              <a:rPr lang="es-ES" sz="1867" dirty="0" err="1"/>
              <a:t>of</a:t>
            </a:r>
            <a:r>
              <a:rPr lang="es-ES" sz="1867" dirty="0"/>
              <a:t> natural </a:t>
            </a:r>
            <a:r>
              <a:rPr lang="es-ES" sz="1867" dirty="0" err="1"/>
              <a:t>resources</a:t>
            </a:r>
            <a:r>
              <a:rPr lang="es-ES" sz="1867" dirty="0"/>
              <a:t>, as </a:t>
            </a:r>
            <a:r>
              <a:rPr lang="es-ES" sz="1867" dirty="0" err="1"/>
              <a:t>well</a:t>
            </a:r>
            <a:r>
              <a:rPr lang="es-ES" sz="1867" dirty="0"/>
              <a:t> as </a:t>
            </a:r>
            <a:r>
              <a:rPr lang="es-ES" sz="1867" dirty="0" err="1"/>
              <a:t>respect</a:t>
            </a:r>
            <a:r>
              <a:rPr lang="es-ES" sz="1867" dirty="0"/>
              <a:t> </a:t>
            </a:r>
            <a:r>
              <a:rPr lang="es-ES" sz="1867" dirty="0" err="1"/>
              <a:t>for</a:t>
            </a:r>
            <a:r>
              <a:rPr lang="es-ES" sz="1867" dirty="0"/>
              <a:t> and </a:t>
            </a:r>
            <a:r>
              <a:rPr lang="es-ES" sz="1867" dirty="0" err="1"/>
              <a:t>protection</a:t>
            </a:r>
            <a:r>
              <a:rPr lang="es-ES" sz="1867" dirty="0"/>
              <a:t> </a:t>
            </a:r>
            <a:r>
              <a:rPr lang="es-ES" sz="1867" dirty="0" err="1"/>
              <a:t>of</a:t>
            </a:r>
            <a:r>
              <a:rPr lang="es-ES" sz="1867" dirty="0"/>
              <a:t> ancestral </a:t>
            </a:r>
            <a:r>
              <a:rPr lang="es-ES" sz="1867" dirty="0" err="1"/>
              <a:t>lands</a:t>
            </a:r>
            <a:r>
              <a:rPr lang="es-ES" sz="1867" dirty="0"/>
              <a:t> and </a:t>
            </a:r>
            <a:r>
              <a:rPr lang="es-ES" sz="1867" dirty="0" err="1"/>
              <a:t>traditional</a:t>
            </a:r>
            <a:r>
              <a:rPr lang="es-ES" sz="1867" dirty="0"/>
              <a:t> </a:t>
            </a:r>
            <a:r>
              <a:rPr lang="es-ES" sz="1867" dirty="0" err="1"/>
              <a:t>ways</a:t>
            </a:r>
            <a:r>
              <a:rPr lang="es-ES" sz="1867" dirty="0"/>
              <a:t> </a:t>
            </a:r>
            <a:r>
              <a:rPr lang="es-ES" sz="1867" dirty="0" err="1"/>
              <a:t>of</a:t>
            </a:r>
            <a:r>
              <a:rPr lang="es-ES" sz="1867" dirty="0"/>
              <a:t> </a:t>
            </a:r>
            <a:r>
              <a:rPr lang="es-ES" sz="1867" dirty="0" err="1"/>
              <a:t>life</a:t>
            </a:r>
            <a:r>
              <a:rPr lang="es-ES" sz="1867" dirty="0"/>
              <a:t>."</a:t>
            </a:r>
            <a:endParaRPr dirty="0"/>
          </a:p>
          <a:p>
            <a:pPr marL="0" indent="0">
              <a:lnSpc>
                <a:spcPct val="100000"/>
              </a:lnSpc>
              <a:spcBef>
                <a:spcPts val="400"/>
              </a:spcBef>
            </a:pPr>
            <a:endParaRPr sz="1700" dirty="0"/>
          </a:p>
          <a:p>
            <a:pPr marL="0" indent="0">
              <a:lnSpc>
                <a:spcPct val="100000"/>
              </a:lnSpc>
              <a:spcBef>
                <a:spcPts val="400"/>
              </a:spcBef>
            </a:pPr>
            <a:r>
              <a:rPr lang="es-ES" sz="1867" b="1" dirty="0"/>
              <a:t>DIFFERENCE BETWEEN LAND AND TERRITORY </a:t>
            </a:r>
            <a:endParaRPr dirty="0"/>
          </a:p>
          <a:p>
            <a:pPr marL="0" indent="0">
              <a:lnSpc>
                <a:spcPct val="100000"/>
              </a:lnSpc>
              <a:spcBef>
                <a:spcPts val="400"/>
              </a:spcBef>
            </a:pPr>
            <a:endParaRPr sz="1867" dirty="0"/>
          </a:p>
          <a:p>
            <a:pPr marL="0" indent="0">
              <a:lnSpc>
                <a:spcPct val="100000"/>
              </a:lnSpc>
              <a:spcBef>
                <a:spcPts val="400"/>
              </a:spcBef>
            </a:pPr>
            <a:r>
              <a:rPr lang="es-ES" sz="1867" b="1" dirty="0"/>
              <a:t>LAND</a:t>
            </a:r>
            <a:r>
              <a:rPr lang="es-ES" sz="1867" dirty="0"/>
              <a:t>: </a:t>
            </a:r>
            <a:r>
              <a:rPr lang="es-ES" sz="1867" dirty="0" err="1"/>
              <a:t>Refers</a:t>
            </a:r>
            <a:r>
              <a:rPr lang="es-ES" sz="1867" dirty="0"/>
              <a:t> </a:t>
            </a:r>
            <a:r>
              <a:rPr lang="es-ES" sz="1867" dirty="0" err="1"/>
              <a:t>to</a:t>
            </a:r>
            <a:r>
              <a:rPr lang="es-ES" sz="1867" dirty="0"/>
              <a:t> a </a:t>
            </a:r>
            <a:r>
              <a:rPr lang="es-ES" sz="1867" dirty="0" err="1"/>
              <a:t>specific</a:t>
            </a:r>
            <a:r>
              <a:rPr lang="es-ES" sz="1867" dirty="0"/>
              <a:t> </a:t>
            </a:r>
            <a:r>
              <a:rPr lang="es-ES" sz="1867" dirty="0" err="1"/>
              <a:t>surface</a:t>
            </a:r>
            <a:r>
              <a:rPr lang="es-ES" sz="1867" dirty="0"/>
              <a:t> </a:t>
            </a:r>
            <a:r>
              <a:rPr lang="es-ES" sz="1867" dirty="0" err="1"/>
              <a:t>area</a:t>
            </a:r>
            <a:r>
              <a:rPr lang="es-ES" sz="1867" dirty="0"/>
              <a:t> </a:t>
            </a:r>
            <a:r>
              <a:rPr lang="es-ES" sz="1867" dirty="0" err="1"/>
              <a:t>that</a:t>
            </a:r>
            <a:r>
              <a:rPr lang="es-ES" sz="1867" dirty="0"/>
              <a:t> </a:t>
            </a:r>
            <a:r>
              <a:rPr lang="es-ES" sz="1867" dirty="0" err="1"/>
              <a:t>may</a:t>
            </a:r>
            <a:r>
              <a:rPr lang="es-ES" sz="1867" dirty="0"/>
              <a:t> be </a:t>
            </a:r>
            <a:r>
              <a:rPr lang="es-ES" sz="1867" dirty="0" err="1"/>
              <a:t>owned</a:t>
            </a:r>
            <a:r>
              <a:rPr lang="es-ES" sz="1867" dirty="0"/>
              <a:t> </a:t>
            </a:r>
            <a:r>
              <a:rPr lang="es-ES" sz="1867" dirty="0" err="1"/>
              <a:t>or</a:t>
            </a:r>
            <a:r>
              <a:rPr lang="es-ES" sz="1867" dirty="0"/>
              <a:t> </a:t>
            </a:r>
            <a:r>
              <a:rPr lang="es-ES" sz="1867" dirty="0" err="1"/>
              <a:t>used</a:t>
            </a:r>
            <a:r>
              <a:rPr lang="es-ES" sz="1867" dirty="0"/>
              <a:t> </a:t>
            </a:r>
            <a:r>
              <a:rPr lang="es-ES" sz="1867" dirty="0" err="1"/>
              <a:t>by</a:t>
            </a:r>
            <a:r>
              <a:rPr lang="es-ES" sz="1867" dirty="0"/>
              <a:t> a </a:t>
            </a:r>
            <a:r>
              <a:rPr lang="es-ES" sz="1867" dirty="0" err="1"/>
              <a:t>person</a:t>
            </a:r>
            <a:r>
              <a:rPr lang="es-ES" sz="1867" dirty="0"/>
              <a:t> </a:t>
            </a:r>
            <a:r>
              <a:rPr lang="es-ES" sz="1867" dirty="0" err="1"/>
              <a:t>or</a:t>
            </a:r>
            <a:r>
              <a:rPr lang="es-ES" sz="1867" dirty="0"/>
              <a:t> </a:t>
            </a:r>
            <a:r>
              <a:rPr lang="es-ES" sz="1867" dirty="0" err="1"/>
              <a:t>group</a:t>
            </a:r>
            <a:r>
              <a:rPr lang="es-ES" sz="1867" dirty="0"/>
              <a:t>. In legal </a:t>
            </a:r>
            <a:r>
              <a:rPr lang="es-ES" sz="1867" dirty="0" err="1"/>
              <a:t>terms</a:t>
            </a:r>
            <a:r>
              <a:rPr lang="es-ES" sz="1867" dirty="0"/>
              <a:t>, </a:t>
            </a:r>
            <a:r>
              <a:rPr lang="es-ES" sz="1867" dirty="0" err="1"/>
              <a:t>it</a:t>
            </a:r>
            <a:r>
              <a:rPr lang="es-ES" sz="1867" dirty="0"/>
              <a:t> </a:t>
            </a:r>
            <a:r>
              <a:rPr lang="es-ES" sz="1867" dirty="0" err="1"/>
              <a:t>is</a:t>
            </a:r>
            <a:r>
              <a:rPr lang="es-ES" sz="1867" dirty="0"/>
              <a:t> a </a:t>
            </a:r>
            <a:r>
              <a:rPr lang="es-ES" sz="1867" dirty="0" err="1"/>
              <a:t>specific</a:t>
            </a:r>
            <a:r>
              <a:rPr lang="es-ES" sz="1867" dirty="0"/>
              <a:t> </a:t>
            </a:r>
            <a:r>
              <a:rPr lang="es-ES" sz="1867" dirty="0" err="1"/>
              <a:t>portion</a:t>
            </a:r>
            <a:r>
              <a:rPr lang="es-ES" sz="1867" dirty="0"/>
              <a:t> </a:t>
            </a:r>
            <a:r>
              <a:rPr lang="es-ES" sz="1867" dirty="0" err="1"/>
              <a:t>of</a:t>
            </a:r>
            <a:r>
              <a:rPr lang="es-ES" sz="1867" dirty="0"/>
              <a:t> </a:t>
            </a:r>
            <a:r>
              <a:rPr lang="es-ES" sz="1867" dirty="0" err="1"/>
              <a:t>the</a:t>
            </a:r>
            <a:r>
              <a:rPr lang="es-ES" sz="1867" dirty="0"/>
              <a:t> </a:t>
            </a:r>
            <a:r>
              <a:rPr lang="es-ES" sz="1867" dirty="0" err="1"/>
              <a:t>land</a:t>
            </a:r>
            <a:r>
              <a:rPr lang="es-ES" sz="1867" dirty="0"/>
              <a:t>.</a:t>
            </a:r>
            <a:endParaRPr dirty="0"/>
          </a:p>
          <a:p>
            <a:pPr marL="0" indent="0">
              <a:lnSpc>
                <a:spcPct val="100000"/>
              </a:lnSpc>
              <a:spcBef>
                <a:spcPts val="400"/>
              </a:spcBef>
            </a:pPr>
            <a:endParaRPr sz="1867" dirty="0"/>
          </a:p>
          <a:p>
            <a:pPr marL="0" indent="0">
              <a:lnSpc>
                <a:spcPct val="100000"/>
              </a:lnSpc>
              <a:spcBef>
                <a:spcPts val="400"/>
              </a:spcBef>
            </a:pPr>
            <a:r>
              <a:rPr lang="es-ES" sz="1867" b="1" dirty="0"/>
              <a:t>TERRITORY</a:t>
            </a:r>
            <a:r>
              <a:rPr lang="es-ES" sz="1867" dirty="0"/>
              <a:t>: </a:t>
            </a:r>
            <a:r>
              <a:rPr lang="es-ES" sz="1867" dirty="0" err="1"/>
              <a:t>Includes</a:t>
            </a:r>
            <a:r>
              <a:rPr lang="es-ES" sz="1867" dirty="0"/>
              <a:t> </a:t>
            </a:r>
            <a:r>
              <a:rPr lang="es-ES" sz="1867" dirty="0" err="1"/>
              <a:t>not</a:t>
            </a:r>
            <a:r>
              <a:rPr lang="es-ES" sz="1867" dirty="0"/>
              <a:t> </a:t>
            </a:r>
            <a:r>
              <a:rPr lang="es-ES" sz="1867" dirty="0" err="1"/>
              <a:t>only</a:t>
            </a:r>
            <a:r>
              <a:rPr lang="es-ES" sz="1867" dirty="0"/>
              <a:t> </a:t>
            </a:r>
            <a:r>
              <a:rPr lang="es-ES" sz="1867" dirty="0" err="1"/>
              <a:t>land</a:t>
            </a:r>
            <a:r>
              <a:rPr lang="es-ES" sz="1867" dirty="0"/>
              <a:t>, </a:t>
            </a:r>
            <a:r>
              <a:rPr lang="es-ES" sz="1867" dirty="0" err="1"/>
              <a:t>but</a:t>
            </a:r>
            <a:r>
              <a:rPr lang="es-ES" sz="1867" dirty="0"/>
              <a:t> </a:t>
            </a:r>
            <a:r>
              <a:rPr lang="es-ES" sz="1867" dirty="0" err="1"/>
              <a:t>also</a:t>
            </a:r>
            <a:r>
              <a:rPr lang="es-ES" sz="1867" dirty="0"/>
              <a:t> natural </a:t>
            </a:r>
            <a:r>
              <a:rPr lang="es-ES" sz="1867" dirty="0" err="1"/>
              <a:t>resources</a:t>
            </a:r>
            <a:r>
              <a:rPr lang="es-ES" sz="1867" dirty="0"/>
              <a:t>, cultural and spiritual </a:t>
            </a:r>
            <a:r>
              <a:rPr lang="es-ES" sz="1867" dirty="0" err="1"/>
              <a:t>space</a:t>
            </a:r>
            <a:r>
              <a:rPr lang="es-ES" sz="1867" dirty="0"/>
              <a:t>, and </a:t>
            </a:r>
            <a:r>
              <a:rPr lang="es-ES" sz="1867" dirty="0" err="1"/>
              <a:t>the</a:t>
            </a:r>
            <a:r>
              <a:rPr lang="es-ES" sz="1867" dirty="0"/>
              <a:t> social and </a:t>
            </a:r>
            <a:r>
              <a:rPr lang="es-ES" sz="1867" dirty="0" err="1"/>
              <a:t>economic</a:t>
            </a:r>
            <a:r>
              <a:rPr lang="es-ES" sz="1867" dirty="0"/>
              <a:t> </a:t>
            </a:r>
            <a:r>
              <a:rPr lang="es-ES" sz="1867" dirty="0" err="1"/>
              <a:t>relationships</a:t>
            </a:r>
            <a:r>
              <a:rPr lang="es-ES" sz="1867" dirty="0"/>
              <a:t> </a:t>
            </a:r>
            <a:r>
              <a:rPr lang="es-ES" sz="1867" dirty="0" err="1"/>
              <a:t>that</a:t>
            </a:r>
            <a:r>
              <a:rPr lang="es-ES" sz="1867" dirty="0"/>
              <a:t> </a:t>
            </a:r>
            <a:r>
              <a:rPr lang="es-ES" sz="1867" dirty="0" err="1"/>
              <a:t>Indigenous</a:t>
            </a:r>
            <a:r>
              <a:rPr lang="es-ES" sz="1867" dirty="0"/>
              <a:t> </a:t>
            </a:r>
            <a:r>
              <a:rPr lang="es-ES" sz="1867" dirty="0" err="1"/>
              <a:t>Peoples</a:t>
            </a:r>
            <a:r>
              <a:rPr lang="es-ES" sz="1867" dirty="0"/>
              <a:t> </a:t>
            </a:r>
            <a:r>
              <a:rPr lang="es-ES" sz="1867" dirty="0" err="1"/>
              <a:t>have</a:t>
            </a:r>
            <a:r>
              <a:rPr lang="es-ES" sz="1867" dirty="0"/>
              <a:t> </a:t>
            </a:r>
            <a:r>
              <a:rPr lang="es-ES" sz="1867" dirty="0" err="1"/>
              <a:t>with</a:t>
            </a:r>
            <a:r>
              <a:rPr lang="es-ES" sz="1867" dirty="0"/>
              <a:t> </a:t>
            </a:r>
            <a:r>
              <a:rPr lang="es-ES" sz="1867" dirty="0" err="1"/>
              <a:t>their</a:t>
            </a:r>
            <a:r>
              <a:rPr lang="es-ES" sz="1867" dirty="0"/>
              <a:t> </a:t>
            </a:r>
            <a:r>
              <a:rPr lang="es-ES" sz="1867" dirty="0" err="1"/>
              <a:t>environment</a:t>
            </a:r>
            <a:r>
              <a:rPr lang="es-ES" sz="1867" dirty="0"/>
              <a:t>. </a:t>
            </a:r>
            <a:r>
              <a:rPr lang="es-ES" sz="1867" dirty="0" err="1"/>
              <a:t>It</a:t>
            </a:r>
            <a:r>
              <a:rPr lang="es-ES" sz="1867" dirty="0"/>
              <a:t> </a:t>
            </a:r>
            <a:r>
              <a:rPr lang="es-ES" sz="1867" dirty="0" err="1"/>
              <a:t>is</a:t>
            </a:r>
            <a:r>
              <a:rPr lang="es-ES" sz="1867" dirty="0"/>
              <a:t> a </a:t>
            </a:r>
            <a:r>
              <a:rPr lang="es-ES" sz="1867" dirty="0" err="1"/>
              <a:t>broader</a:t>
            </a:r>
            <a:r>
              <a:rPr lang="es-ES" sz="1867" dirty="0"/>
              <a:t> concept </a:t>
            </a:r>
            <a:r>
              <a:rPr lang="es-ES" sz="1867" dirty="0" err="1"/>
              <a:t>that</a:t>
            </a:r>
            <a:r>
              <a:rPr lang="es-ES" sz="1867" dirty="0"/>
              <a:t> </a:t>
            </a:r>
            <a:r>
              <a:rPr lang="es-ES" sz="1867" dirty="0" err="1"/>
              <a:t>encompasses</a:t>
            </a:r>
            <a:r>
              <a:rPr lang="es-ES" sz="1867" dirty="0"/>
              <a:t> </a:t>
            </a:r>
            <a:r>
              <a:rPr lang="es-ES" sz="1867" dirty="0" err="1"/>
              <a:t>the</a:t>
            </a:r>
            <a:r>
              <a:rPr lang="es-ES" sz="1867" dirty="0"/>
              <a:t> cultural, </a:t>
            </a:r>
            <a:r>
              <a:rPr lang="es-ES" sz="1867" dirty="0" err="1"/>
              <a:t>historical</a:t>
            </a:r>
            <a:r>
              <a:rPr lang="es-ES" sz="1867" dirty="0"/>
              <a:t> and social use and </a:t>
            </a:r>
            <a:r>
              <a:rPr lang="es-ES" sz="1867" dirty="0" err="1"/>
              <a:t>meaning</a:t>
            </a:r>
            <a:r>
              <a:rPr lang="es-ES" sz="1867" dirty="0"/>
              <a:t> </a:t>
            </a:r>
            <a:r>
              <a:rPr lang="es-ES" sz="1867" dirty="0" err="1"/>
              <a:t>of</a:t>
            </a:r>
            <a:r>
              <a:rPr lang="es-ES" sz="1867" dirty="0"/>
              <a:t> </a:t>
            </a:r>
            <a:r>
              <a:rPr lang="es-ES" sz="1867" dirty="0" err="1"/>
              <a:t>space</a:t>
            </a:r>
            <a:r>
              <a:rPr lang="es-ES" sz="1867" dirty="0"/>
              <a:t>.</a:t>
            </a:r>
            <a:endParaRPr dirty="0"/>
          </a:p>
          <a:p>
            <a:pPr marL="0" indent="0">
              <a:lnSpc>
                <a:spcPct val="90000"/>
              </a:lnSpc>
              <a:spcBef>
                <a:spcPts val="400"/>
              </a:spcBef>
            </a:pPr>
            <a:endParaRPr sz="1533" b="1" dirty="0"/>
          </a:p>
        </p:txBody>
      </p:sp>
      <p:sp>
        <p:nvSpPr>
          <p:cNvPr id="89" name="Google Shape;89;p5"/>
          <p:cNvSpPr/>
          <p:nvPr/>
        </p:nvSpPr>
        <p:spPr>
          <a:xfrm>
            <a:off x="572493" y="1581529"/>
            <a:ext cx="10972800" cy="18288"/>
          </a:xfrm>
          <a:custGeom>
            <a:avLst/>
            <a:gdLst/>
            <a:ahLst/>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60950" tIns="30467" rIns="60950" bIns="30467" anchor="ctr" anchorCtr="0">
            <a:noAutofit/>
          </a:bodyPr>
          <a:lstStyle/>
          <a:p>
            <a:pPr algn="ctr"/>
            <a:endParaRPr sz="1200">
              <a:solidFill>
                <a:schemeClr val="lt1"/>
              </a:solidFill>
            </a:endParaRPr>
          </a:p>
        </p:txBody>
      </p:sp>
      <p:pic>
        <p:nvPicPr>
          <p:cNvPr id="91" name="Google Shape;91;p5" descr="ONU reconoce deuda histórica con pueblos indígenas | Servindi - Servicios  de Comunicación Intercultural"/>
          <p:cNvPicPr preferRelativeResize="0"/>
          <p:nvPr/>
        </p:nvPicPr>
        <p:blipFill rotWithShape="1">
          <a:blip r:embed="rId3">
            <a:alphaModFix/>
          </a:blip>
          <a:srcRect l="18701" r="17510"/>
          <a:stretch/>
        </p:blipFill>
        <p:spPr>
          <a:xfrm>
            <a:off x="7675658" y="2093976"/>
            <a:ext cx="3941064" cy="4096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p:nvPr/>
        </p:nvSpPr>
        <p:spPr>
          <a:xfrm>
            <a:off x="0" y="0"/>
            <a:ext cx="12192000"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98" name="Google Shape;98;p6"/>
          <p:cNvSpPr/>
          <p:nvPr/>
        </p:nvSpPr>
        <p:spPr>
          <a:xfrm>
            <a:off x="-5502" y="-272717"/>
            <a:ext cx="12191999" cy="6857999"/>
          </a:xfrm>
          <a:prstGeom prst="rect">
            <a:avLst/>
          </a:prstGeom>
          <a:solidFill>
            <a:srgbClr val="82766A">
              <a:alpha val="14901"/>
            </a:srgbClr>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99" name="Google Shape;99;p6"/>
          <p:cNvSpPr txBox="1">
            <a:spLocks noGrp="1"/>
          </p:cNvSpPr>
          <p:nvPr>
            <p:ph type="title"/>
          </p:nvPr>
        </p:nvSpPr>
        <p:spPr>
          <a:xfrm>
            <a:off x="839214" y="1312543"/>
            <a:ext cx="5566354" cy="1415416"/>
          </a:xfrm>
          <a:prstGeom prst="rect">
            <a:avLst/>
          </a:prstGeom>
          <a:noFill/>
          <a:ln>
            <a:noFill/>
          </a:ln>
        </p:spPr>
        <p:txBody>
          <a:bodyPr spcFirstLastPara="1" vert="horz" wrap="square" lIns="0" tIns="0" rIns="0" bIns="0" rtlCol="0" anchor="t" anchorCtr="0">
            <a:normAutofit/>
          </a:bodyPr>
          <a:lstStyle/>
          <a:p>
            <a:pPr>
              <a:lnSpc>
                <a:spcPct val="90000"/>
              </a:lnSpc>
            </a:pPr>
            <a:r>
              <a:rPr lang="es-ES" sz="2600" b="1" dirty="0">
                <a:latin typeface="Montserrat" panose="00000500000000000000" pitchFamily="2" charset="0"/>
              </a:rPr>
              <a:t>2.2 ORGANIZATION:</a:t>
            </a:r>
            <a:endParaRPr sz="2600" dirty="0">
              <a:latin typeface="Montserrat" panose="00000500000000000000" pitchFamily="2" charset="0"/>
            </a:endParaRPr>
          </a:p>
        </p:txBody>
      </p:sp>
      <p:pic>
        <p:nvPicPr>
          <p:cNvPr id="100" name="Google Shape;100;p6" descr="Reconocimiento de derechos indígenas: Una lucha constante"/>
          <p:cNvPicPr preferRelativeResize="0"/>
          <p:nvPr/>
        </p:nvPicPr>
        <p:blipFill rotWithShape="1">
          <a:blip r:embed="rId3">
            <a:alphaModFix/>
          </a:blip>
          <a:srcRect l="908" r="2868" b="1"/>
          <a:stretch/>
        </p:blipFill>
        <p:spPr>
          <a:xfrm>
            <a:off x="1" y="2756536"/>
            <a:ext cx="6448424" cy="4130039"/>
          </a:xfrm>
          <a:custGeom>
            <a:avLst/>
            <a:gdLst/>
            <a:ahLst/>
            <a:cxnLst/>
            <a:rect l="l" t="t" r="r" b="b"/>
            <a:pathLst>
              <a:path w="6448424" h="3752849" extrusionOk="0">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ln>
            <a:noFill/>
          </a:ln>
        </p:spPr>
      </p:pic>
      <p:sp>
        <p:nvSpPr>
          <p:cNvPr id="101" name="Google Shape;101;p6"/>
          <p:cNvSpPr txBox="1">
            <a:spLocks noGrp="1"/>
          </p:cNvSpPr>
          <p:nvPr>
            <p:ph type="body" idx="1"/>
          </p:nvPr>
        </p:nvSpPr>
        <p:spPr>
          <a:xfrm>
            <a:off x="6797004" y="1312543"/>
            <a:ext cx="4555782" cy="4758691"/>
          </a:xfrm>
          <a:prstGeom prst="rect">
            <a:avLst/>
          </a:prstGeom>
          <a:noFill/>
          <a:ln>
            <a:noFill/>
          </a:ln>
        </p:spPr>
        <p:txBody>
          <a:bodyPr spcFirstLastPara="1" vert="horz" wrap="square" lIns="0" tIns="0" rIns="0" bIns="0" rtlCol="0" anchor="t" anchorCtr="0">
            <a:noAutofit/>
          </a:bodyPr>
          <a:lstStyle/>
          <a:p>
            <a:pPr marL="0" indent="0"/>
            <a:r>
              <a:rPr lang="es-ES" sz="1800" dirty="0" err="1">
                <a:latin typeface="Tahoma" panose="020B0604030504040204" pitchFamily="34" charset="0"/>
                <a:ea typeface="Tahoma" panose="020B0604030504040204" pitchFamily="34" charset="0"/>
                <a:cs typeface="Tahoma" panose="020B0604030504040204" pitchFamily="34" charset="0"/>
              </a:rPr>
              <a:t>The</a:t>
            </a:r>
            <a:r>
              <a:rPr lang="es-ES" sz="1800" dirty="0">
                <a:latin typeface="Tahoma" panose="020B0604030504040204" pitchFamily="34" charset="0"/>
                <a:ea typeface="Tahoma" panose="020B0604030504040204" pitchFamily="34" charset="0"/>
                <a:cs typeface="Tahoma" panose="020B0604030504040204" pitchFamily="34" charset="0"/>
              </a:rPr>
              <a:t> OHCHR (</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rPr>
              <a:t>Office </a:t>
            </a:r>
            <a:r>
              <a:rPr lang="es-ES" sz="1800" dirty="0" err="1">
                <a:solidFill>
                  <a:srgbClr val="040C28"/>
                </a:solidFill>
                <a:latin typeface="Tahoma" panose="020B0604030504040204" pitchFamily="34" charset="0"/>
                <a:ea typeface="Tahoma" panose="020B0604030504040204" pitchFamily="34" charset="0"/>
                <a:cs typeface="Tahoma" panose="020B0604030504040204" pitchFamily="34" charset="0"/>
              </a:rPr>
              <a:t>of</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rPr>
              <a:t> </a:t>
            </a:r>
            <a:r>
              <a:rPr lang="es-ES" sz="1800" dirty="0" err="1">
                <a:solidFill>
                  <a:srgbClr val="040C28"/>
                </a:solidFill>
                <a:latin typeface="Tahoma" panose="020B0604030504040204" pitchFamily="34" charset="0"/>
                <a:ea typeface="Tahoma" panose="020B0604030504040204" pitchFamily="34" charset="0"/>
                <a:cs typeface="Tahoma" panose="020B0604030504040204" pitchFamily="34" charset="0"/>
              </a:rPr>
              <a:t>the</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rPr>
              <a:t> </a:t>
            </a:r>
            <a:r>
              <a:rPr lang="es-ES" sz="1800" dirty="0" err="1">
                <a:solidFill>
                  <a:srgbClr val="040C28"/>
                </a:solidFill>
                <a:latin typeface="Tahoma" panose="020B0604030504040204" pitchFamily="34" charset="0"/>
                <a:ea typeface="Tahoma" panose="020B0604030504040204" pitchFamily="34" charset="0"/>
                <a:cs typeface="Tahoma" panose="020B0604030504040204" pitchFamily="34" charset="0"/>
              </a:rPr>
              <a:t>United</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rPr>
              <a:t> </a:t>
            </a:r>
            <a:r>
              <a:rPr lang="es-ES" sz="1800" dirty="0" err="1">
                <a:solidFill>
                  <a:srgbClr val="040C28"/>
                </a:solidFill>
                <a:latin typeface="Tahoma" panose="020B0604030504040204" pitchFamily="34" charset="0"/>
                <a:ea typeface="Tahoma" panose="020B0604030504040204" pitchFamily="34" charset="0"/>
                <a:cs typeface="Tahoma" panose="020B0604030504040204" pitchFamily="34" charset="0"/>
              </a:rPr>
              <a:t>Nations</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rPr>
              <a:t> High </a:t>
            </a:r>
            <a:r>
              <a:rPr lang="es-ES" sz="1800" dirty="0" err="1">
                <a:solidFill>
                  <a:srgbClr val="040C28"/>
                </a:solidFill>
                <a:latin typeface="Tahoma" panose="020B0604030504040204" pitchFamily="34" charset="0"/>
                <a:ea typeface="Tahoma" panose="020B0604030504040204" pitchFamily="34" charset="0"/>
                <a:cs typeface="Tahoma" panose="020B0604030504040204" pitchFamily="34" charset="0"/>
              </a:rPr>
              <a:t>Commissioner</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rPr>
              <a:t> </a:t>
            </a:r>
            <a:r>
              <a:rPr lang="es-ES" sz="1800" dirty="0" err="1">
                <a:solidFill>
                  <a:srgbClr val="040C28"/>
                </a:solidFill>
                <a:latin typeface="Tahoma" panose="020B0604030504040204" pitchFamily="34" charset="0"/>
                <a:ea typeface="Tahoma" panose="020B0604030504040204" pitchFamily="34" charset="0"/>
                <a:cs typeface="Tahoma" panose="020B0604030504040204" pitchFamily="34" charset="0"/>
              </a:rPr>
              <a:t>for</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rPr>
              <a:t> Human </a:t>
            </a:r>
            <a:r>
              <a:rPr lang="es-ES" sz="1800" dirty="0" err="1">
                <a:solidFill>
                  <a:srgbClr val="040C28"/>
                </a:solidFill>
                <a:latin typeface="Tahoma" panose="020B0604030504040204" pitchFamily="34" charset="0"/>
                <a:ea typeface="Tahoma" panose="020B0604030504040204" pitchFamily="34" charset="0"/>
                <a:cs typeface="Tahoma" panose="020B0604030504040204" pitchFamily="34" charset="0"/>
              </a:rPr>
              <a:t>Rights</a:t>
            </a:r>
            <a:r>
              <a:rPr lang="es-ES" sz="1800" dirty="0">
                <a:solidFill>
                  <a:srgbClr val="040C28"/>
                </a:solidFill>
                <a:latin typeface="Tahoma" panose="020B0604030504040204" pitchFamily="34" charset="0"/>
                <a:ea typeface="Tahoma" panose="020B0604030504040204" pitchFamily="34" charset="0"/>
                <a:cs typeface="Tahoma" panose="020B0604030504040204" pitchFamily="34" charset="0"/>
                <a:sym typeface="Arial"/>
              </a:rPr>
              <a:t>) </a:t>
            </a:r>
            <a:r>
              <a:rPr lang="es-ES" sz="1800" dirty="0" err="1">
                <a:latin typeface="Tahoma" panose="020B0604030504040204" pitchFamily="34" charset="0"/>
                <a:ea typeface="Tahoma" panose="020B0604030504040204" pitchFamily="34" charset="0"/>
                <a:cs typeface="Tahoma" panose="020B0604030504040204" pitchFamily="34" charset="0"/>
              </a:rPr>
              <a:t>emphasizes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that</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Indigenous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Peoples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have</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the</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right</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to</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maintain</a:t>
            </a:r>
            <a:r>
              <a:rPr lang="es-ES" sz="1800" dirty="0">
                <a:latin typeface="Tahoma" panose="020B0604030504040204" pitchFamily="34" charset="0"/>
                <a:ea typeface="Tahoma" panose="020B0604030504040204" pitchFamily="34" charset="0"/>
                <a:cs typeface="Tahoma" panose="020B0604030504040204" pitchFamily="34" charset="0"/>
              </a:rPr>
              <a:t> and </a:t>
            </a:r>
            <a:r>
              <a:rPr lang="es-ES" sz="1800" dirty="0" err="1">
                <a:latin typeface="Tahoma" panose="020B0604030504040204" pitchFamily="34" charset="0"/>
                <a:ea typeface="Tahoma" panose="020B0604030504040204" pitchFamily="34" charset="0"/>
                <a:cs typeface="Tahoma" panose="020B0604030504040204" pitchFamily="34" charset="0"/>
              </a:rPr>
              <a:t>strengthen</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their</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own</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political</a:t>
            </a:r>
            <a:r>
              <a:rPr lang="es-ES" sz="1800" dirty="0">
                <a:latin typeface="Tahoma" panose="020B0604030504040204" pitchFamily="34" charset="0"/>
                <a:ea typeface="Tahoma" panose="020B0604030504040204" pitchFamily="34" charset="0"/>
                <a:cs typeface="Tahoma" panose="020B0604030504040204" pitchFamily="34" charset="0"/>
              </a:rPr>
              <a:t>, legal, </a:t>
            </a:r>
            <a:r>
              <a:rPr lang="es-ES" sz="1800" dirty="0" err="1">
                <a:latin typeface="Tahoma" panose="020B0604030504040204" pitchFamily="34" charset="0"/>
                <a:ea typeface="Tahoma" panose="020B0604030504040204" pitchFamily="34" charset="0"/>
                <a:cs typeface="Tahoma" panose="020B0604030504040204" pitchFamily="34" charset="0"/>
              </a:rPr>
              <a:t>economic</a:t>
            </a:r>
            <a:r>
              <a:rPr lang="es-ES" sz="1800" dirty="0">
                <a:latin typeface="Tahoma" panose="020B0604030504040204" pitchFamily="34" charset="0"/>
                <a:ea typeface="Tahoma" panose="020B0604030504040204" pitchFamily="34" charset="0"/>
                <a:cs typeface="Tahoma" panose="020B0604030504040204" pitchFamily="34" charset="0"/>
              </a:rPr>
              <a:t>, social and cultural </a:t>
            </a:r>
            <a:r>
              <a:rPr lang="es-ES" sz="1800" dirty="0" err="1">
                <a:latin typeface="Tahoma" panose="020B0604030504040204" pitchFamily="34" charset="0"/>
                <a:ea typeface="Tahoma" panose="020B0604030504040204" pitchFamily="34" charset="0"/>
                <a:cs typeface="Tahoma" panose="020B0604030504040204" pitchFamily="34" charset="0"/>
              </a:rPr>
              <a:t>institutions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This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right</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includes</a:t>
            </a:r>
            <a:r>
              <a:rPr lang="es-ES" sz="1800" dirty="0">
                <a:latin typeface="Tahoma" panose="020B0604030504040204" pitchFamily="34" charset="0"/>
                <a:ea typeface="Tahoma" panose="020B0604030504040204" pitchFamily="34" charset="0"/>
                <a:cs typeface="Tahoma" panose="020B0604030504040204" pitchFamily="34" charset="0"/>
              </a:rPr>
              <a:t> full and </a:t>
            </a:r>
            <a:r>
              <a:rPr lang="es-ES" sz="1800" dirty="0" err="1">
                <a:latin typeface="Tahoma" panose="020B0604030504040204" pitchFamily="34" charset="0"/>
                <a:ea typeface="Tahoma" panose="020B0604030504040204" pitchFamily="34" charset="0"/>
                <a:cs typeface="Tahoma" panose="020B0604030504040204" pitchFamily="34" charset="0"/>
              </a:rPr>
              <a:t>effective</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participation</a:t>
            </a:r>
            <a:r>
              <a:rPr lang="es-ES" sz="1800" dirty="0">
                <a:latin typeface="Tahoma" panose="020B0604030504040204" pitchFamily="34" charset="0"/>
                <a:ea typeface="Tahoma" panose="020B0604030504040204" pitchFamily="34" charset="0"/>
                <a:cs typeface="Tahoma" panose="020B0604030504040204" pitchFamily="34" charset="0"/>
              </a:rPr>
              <a:t> in </a:t>
            </a:r>
            <a:r>
              <a:rPr lang="es-ES" sz="1800" dirty="0" err="1">
                <a:latin typeface="Tahoma" panose="020B0604030504040204" pitchFamily="34" charset="0"/>
                <a:ea typeface="Tahoma" panose="020B0604030504040204" pitchFamily="34" charset="0"/>
                <a:cs typeface="Tahoma" panose="020B0604030504040204" pitchFamily="34" charset="0"/>
              </a:rPr>
              <a:t>decisions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that</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affect</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them</a:t>
            </a:r>
            <a:r>
              <a:rPr lang="es-ES" sz="1800" dirty="0">
                <a:latin typeface="Tahoma" panose="020B0604030504040204" pitchFamily="34" charset="0"/>
                <a:ea typeface="Tahoma" panose="020B0604030504040204" pitchFamily="34" charset="0"/>
                <a:cs typeface="Tahoma" panose="020B0604030504040204" pitchFamily="34" charset="0"/>
              </a:rPr>
              <a:t> and control </a:t>
            </a:r>
            <a:r>
              <a:rPr lang="es-ES" sz="1800" dirty="0" err="1">
                <a:latin typeface="Tahoma" panose="020B0604030504040204" pitchFamily="34" charset="0"/>
                <a:ea typeface="Tahoma" panose="020B0604030504040204" pitchFamily="34" charset="0"/>
                <a:cs typeface="Tahoma" panose="020B0604030504040204" pitchFamily="34" charset="0"/>
              </a:rPr>
              <a:t>over</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their</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economic</a:t>
            </a:r>
            <a:r>
              <a:rPr lang="es-ES" sz="1800" dirty="0">
                <a:latin typeface="Tahoma" panose="020B0604030504040204" pitchFamily="34" charset="0"/>
                <a:ea typeface="Tahoma" panose="020B0604030504040204" pitchFamily="34" charset="0"/>
                <a:cs typeface="Tahoma" panose="020B0604030504040204" pitchFamily="34" charset="0"/>
              </a:rPr>
              <a:t> and social </a:t>
            </a:r>
            <a:r>
              <a:rPr lang="es-ES" sz="1800" dirty="0" err="1">
                <a:latin typeface="Tahoma" panose="020B0604030504040204" pitchFamily="34" charset="0"/>
                <a:ea typeface="Tahoma" panose="020B0604030504040204" pitchFamily="34" charset="0"/>
                <a:cs typeface="Tahoma" panose="020B0604030504040204" pitchFamily="34" charset="0"/>
              </a:rPr>
              <a:t>development</a:t>
            </a:r>
            <a:r>
              <a:rPr lang="es-ES" sz="1800" dirty="0">
                <a:latin typeface="Tahoma" panose="020B0604030504040204" pitchFamily="34" charset="0"/>
                <a:ea typeface="Tahoma" panose="020B0604030504040204" pitchFamily="34" charset="0"/>
                <a:cs typeface="Tahoma" panose="020B0604030504040204" pitchFamily="34" charset="0"/>
              </a:rPr>
              <a:t>. OHCHR </a:t>
            </a:r>
            <a:r>
              <a:rPr lang="es-ES" sz="1800" dirty="0" err="1">
                <a:latin typeface="Tahoma" panose="020B0604030504040204" pitchFamily="34" charset="0"/>
                <a:ea typeface="Tahoma" panose="020B0604030504040204" pitchFamily="34" charset="0"/>
                <a:cs typeface="Tahoma" panose="020B0604030504040204" pitchFamily="34" charset="0"/>
              </a:rPr>
              <a:t>supports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national</a:t>
            </a:r>
            <a:r>
              <a:rPr lang="es-ES" sz="1800" dirty="0">
                <a:latin typeface="Tahoma" panose="020B0604030504040204" pitchFamily="34" charset="0"/>
                <a:ea typeface="Tahoma" panose="020B0604030504040204" pitchFamily="34" charset="0"/>
                <a:cs typeface="Tahoma" panose="020B0604030504040204" pitchFamily="34" charset="0"/>
              </a:rPr>
              <a:t> legislative </a:t>
            </a:r>
            <a:r>
              <a:rPr lang="es-ES" sz="1800" dirty="0" err="1">
                <a:latin typeface="Tahoma" panose="020B0604030504040204" pitchFamily="34" charset="0"/>
                <a:ea typeface="Tahoma" panose="020B0604030504040204" pitchFamily="34" charset="0"/>
                <a:cs typeface="Tahoma" panose="020B0604030504040204" pitchFamily="34" charset="0"/>
              </a:rPr>
              <a:t>changes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provides</a:t>
            </a:r>
            <a:r>
              <a:rPr lang="es-ES" sz="1800" dirty="0">
                <a:latin typeface="Tahoma" panose="020B0604030504040204" pitchFamily="34" charset="0"/>
                <a:ea typeface="Tahoma" panose="020B0604030504040204" pitchFamily="34" charset="0"/>
                <a:cs typeface="Tahoma" panose="020B0604030504040204" pitchFamily="34" charset="0"/>
              </a:rPr>
              <a:t> legal </a:t>
            </a:r>
            <a:r>
              <a:rPr lang="es-ES" sz="1800" dirty="0" err="1">
                <a:latin typeface="Tahoma" panose="020B0604030504040204" pitchFamily="34" charset="0"/>
                <a:ea typeface="Tahoma" panose="020B0604030504040204" pitchFamily="34" charset="0"/>
                <a:cs typeface="Tahoma" panose="020B0604030504040204" pitchFamily="34" charset="0"/>
              </a:rPr>
              <a:t>analysis</a:t>
            </a:r>
            <a:r>
              <a:rPr lang="es-ES" sz="1800" dirty="0">
                <a:latin typeface="Tahoma" panose="020B0604030504040204" pitchFamily="34" charset="0"/>
                <a:ea typeface="Tahoma" panose="020B0604030504040204" pitchFamily="34" charset="0"/>
                <a:cs typeface="Tahoma" panose="020B0604030504040204" pitchFamily="34" charset="0"/>
              </a:rPr>
              <a:t> and </a:t>
            </a:r>
            <a:r>
              <a:rPr lang="es-ES" sz="1800" dirty="0" err="1">
                <a:latin typeface="Tahoma" panose="020B0604030504040204" pitchFamily="34" charset="0"/>
                <a:ea typeface="Tahoma" panose="020B0604030504040204" pitchFamily="34" charset="0"/>
                <a:cs typeface="Tahoma" panose="020B0604030504040204" pitchFamily="34" charset="0"/>
              </a:rPr>
              <a:t>encourages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cooperation</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with</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state</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authorities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to</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promote</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these</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rights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u="sng" dirty="0">
                <a:solidFill>
                  <a:schemeClr val="hlink"/>
                </a:solidFill>
                <a:latin typeface="Tahoma" panose="020B0604030504040204" pitchFamily="34" charset="0"/>
                <a:ea typeface="Tahoma" panose="020B0604030504040204" pitchFamily="34" charset="0"/>
                <a:cs typeface="Tahoma" panose="020B0604030504040204" pitchFamily="34" charset="0"/>
                <a:hlinkClick r:id="rId4"/>
              </a:rPr>
              <a:t>OHCHR</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u="sng" dirty="0">
                <a:solidFill>
                  <a:schemeClr val="hlink"/>
                </a:solidFill>
                <a:latin typeface="Tahoma" panose="020B0604030504040204" pitchFamily="34" charset="0"/>
                <a:ea typeface="Tahoma" panose="020B0604030504040204" pitchFamily="34" charset="0"/>
                <a:cs typeface="Tahoma" panose="020B0604030504040204" pitchFamily="34" charset="0"/>
                <a:hlinkClick r:id="rId5"/>
              </a:rPr>
              <a:t>OHCHR</a:t>
            </a:r>
            <a:r>
              <a:rPr lang="es-ES" sz="1800" dirty="0">
                <a:latin typeface="Tahoma" panose="020B0604030504040204" pitchFamily="34" charset="0"/>
                <a:ea typeface="Tahoma" panose="020B0604030504040204" pitchFamily="34" charset="0"/>
                <a:cs typeface="Tahoma" panose="020B0604030504040204" pitchFamily="34" charset="0"/>
              </a:rPr>
              <a:t>).</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102" name="Google Shape;102;p6"/>
          <p:cNvSpPr txBox="1">
            <a:spLocks noGrp="1"/>
          </p:cNvSpPr>
          <p:nvPr>
            <p:ph type="ftr" idx="11"/>
          </p:nvPr>
        </p:nvSpPr>
        <p:spPr>
          <a:xfrm>
            <a:off x="6789747" y="6381229"/>
            <a:ext cx="4114800" cy="365125"/>
          </a:xfrm>
          <a:prstGeom prst="rect">
            <a:avLst/>
          </a:prstGeom>
          <a:noFill/>
          <a:ln>
            <a:noFill/>
          </a:ln>
        </p:spPr>
        <p:txBody>
          <a:bodyPr spcFirstLastPara="1" vert="horz" wrap="square" lIns="0" tIns="0" rIns="0" bIns="0" rtlCol="0" anchor="t" anchorCtr="0">
            <a:normAutofit/>
          </a:bodyPr>
          <a:lstStyle/>
          <a:p>
            <a:r>
              <a:rPr lang="es-ES" sz="1000">
                <a:solidFill>
                  <a:srgbClr val="FFFFFF"/>
                </a:solidFill>
              </a:rPr>
              <a:t>Human Rights Jurisprudence Bank (n.d.). Territory and human rights. Human Rights Jurisprudence Bank.</a:t>
            </a:r>
            <a:endParaRPr sz="1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p:nvPr/>
        </p:nvSpPr>
        <p:spPr>
          <a:xfrm>
            <a:off x="0" y="0"/>
            <a:ext cx="12192000"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sp>
        <p:nvSpPr>
          <p:cNvPr id="108" name="Google Shape;108;p7"/>
          <p:cNvSpPr txBox="1">
            <a:spLocks noGrp="1"/>
          </p:cNvSpPr>
          <p:nvPr>
            <p:ph type="body" idx="4294967295"/>
          </p:nvPr>
        </p:nvSpPr>
        <p:spPr>
          <a:xfrm>
            <a:off x="668337" y="124326"/>
            <a:ext cx="5427663" cy="4987925"/>
          </a:xfrm>
          <a:prstGeom prst="rect">
            <a:avLst/>
          </a:prstGeom>
          <a:noFill/>
          <a:ln>
            <a:noFill/>
          </a:ln>
        </p:spPr>
        <p:txBody>
          <a:bodyPr spcFirstLastPara="1" vert="horz" wrap="square" lIns="0" tIns="0" rIns="0" bIns="0" rtlCol="0" anchor="t" anchorCtr="0">
            <a:noAutofit/>
          </a:bodyPr>
          <a:lstStyle/>
          <a:p>
            <a:pPr marL="0" indent="0">
              <a:lnSpc>
                <a:spcPct val="115000"/>
              </a:lnSpc>
            </a:pPr>
            <a:endParaRPr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Bef>
                <a:spcPts val="400"/>
              </a:spcBef>
            </a:pPr>
            <a:r>
              <a:rPr lang="es-ES" sz="1600" b="1" dirty="0">
                <a:latin typeface="Tahoma" panose="020B0604030504040204" pitchFamily="34" charset="0"/>
                <a:ea typeface="Tahoma" panose="020B0604030504040204" pitchFamily="34" charset="0"/>
                <a:cs typeface="Tahoma" panose="020B0604030504040204" pitchFamily="34" charset="0"/>
              </a:rPr>
              <a:t>2.3 CULTURE: </a:t>
            </a:r>
            <a:r>
              <a:rPr lang="es-ES" sz="1600" dirty="0">
                <a:latin typeface="Tahoma" panose="020B0604030504040204" pitchFamily="34" charset="0"/>
                <a:ea typeface="Tahoma" panose="020B0604030504040204" pitchFamily="34" charset="0"/>
                <a:cs typeface="Tahoma" panose="020B0604030504040204" pitchFamily="34" charset="0"/>
              </a:rPr>
              <a:t>Culture </a:t>
            </a:r>
            <a:r>
              <a:rPr lang="es-ES" sz="1600" dirty="0" err="1">
                <a:latin typeface="Tahoma" panose="020B0604030504040204" pitchFamily="34" charset="0"/>
                <a:ea typeface="Tahoma" panose="020B0604030504040204" pitchFamily="34" charset="0"/>
                <a:cs typeface="Tahoma" panose="020B0604030504040204" pitchFamily="34" charset="0"/>
              </a:rPr>
              <a:t>comprises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beliefs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customs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arts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history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languages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knowledge</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practices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that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characterize</a:t>
            </a:r>
            <a:r>
              <a:rPr lang="es-ES" sz="1600" dirty="0">
                <a:latin typeface="Tahoma" panose="020B0604030504040204" pitchFamily="34" charset="0"/>
                <a:ea typeface="Tahoma" panose="020B0604030504040204" pitchFamily="34" charset="0"/>
                <a:cs typeface="Tahoma" panose="020B0604030504040204" pitchFamily="34" charset="0"/>
              </a:rPr>
              <a:t> a social </a:t>
            </a:r>
            <a:r>
              <a:rPr lang="es-ES" sz="1600" dirty="0" err="1">
                <a:latin typeface="Tahoma" panose="020B0604030504040204" pitchFamily="34" charset="0"/>
                <a:ea typeface="Tahoma" panose="020B0604030504040204" pitchFamily="34" charset="0"/>
                <a:cs typeface="Tahoma" panose="020B0604030504040204" pitchFamily="34" charset="0"/>
              </a:rPr>
              <a:t>group</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society</a:t>
            </a:r>
            <a:r>
              <a:rPr lang="es-ES" sz="1600" dirty="0">
                <a:latin typeface="Tahoma" panose="020B0604030504040204" pitchFamily="34" charset="0"/>
                <a:ea typeface="Tahoma" panose="020B0604030504040204" pitchFamily="34" charset="0"/>
                <a:cs typeface="Tahoma" panose="020B0604030504040204" pitchFamily="34" charset="0"/>
              </a:rPr>
              <a:t> as a </a:t>
            </a:r>
            <a:r>
              <a:rPr lang="es-ES" sz="1600" dirty="0" err="1">
                <a:latin typeface="Tahoma" panose="020B0604030504040204" pitchFamily="34" charset="0"/>
                <a:ea typeface="Tahoma" panose="020B0604030504040204" pitchFamily="34" charset="0"/>
                <a:cs typeface="Tahoma" panose="020B0604030504040204" pitchFamily="34" charset="0"/>
              </a:rPr>
              <a:t>whole</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context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human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culture </a:t>
            </a:r>
            <a:r>
              <a:rPr lang="es-ES" sz="1600" dirty="0" err="1">
                <a:latin typeface="Tahoma" panose="020B0604030504040204" pitchFamily="34" charset="0"/>
                <a:ea typeface="Tahoma" panose="020B0604030504040204" pitchFamily="34" charset="0"/>
                <a:cs typeface="Tahoma" panose="020B0604030504040204" pitchFamily="34" charset="0"/>
              </a:rPr>
              <a:t>includes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protection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cultural </a:t>
            </a:r>
            <a:r>
              <a:rPr lang="es-ES" sz="1600" dirty="0" err="1">
                <a:latin typeface="Tahoma" panose="020B0604030504040204" pitchFamily="34" charset="0"/>
                <a:ea typeface="Tahoma" panose="020B0604030504040204" pitchFamily="34" charset="0"/>
                <a:cs typeface="Tahoma" panose="020B0604030504040204" pitchFamily="34" charset="0"/>
              </a:rPr>
              <a:t>manifestations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promotion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cultural </a:t>
            </a:r>
            <a:r>
              <a:rPr lang="es-ES" sz="1600" dirty="0" err="1">
                <a:latin typeface="Tahoma" panose="020B0604030504040204" pitchFamily="34" charset="0"/>
                <a:ea typeface="Tahoma" panose="020B0604030504040204" pitchFamily="34" charset="0"/>
                <a:cs typeface="Tahoma" panose="020B0604030504040204" pitchFamily="34" charset="0"/>
              </a:rPr>
              <a:t>diversity</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respect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for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traditions</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ways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life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communities</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minorities</a:t>
            </a:r>
            <a:r>
              <a:rPr lang="es-ES" sz="1600" dirty="0">
                <a:latin typeface="Tahoma" panose="020B0604030504040204" pitchFamily="34" charset="0"/>
                <a:ea typeface="Tahoma" panose="020B0604030504040204" pitchFamily="34" charset="0"/>
                <a:cs typeface="Tahoma" panose="020B0604030504040204" pitchFamily="34" charset="0"/>
              </a:rPr>
              <a:t>." ( UNESCO)</a:t>
            </a:r>
            <a:endParaRPr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Bef>
                <a:spcPts val="400"/>
              </a:spcBef>
            </a:pPr>
            <a:endParaRPr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Bef>
                <a:spcPts val="400"/>
              </a:spcBef>
            </a:pPr>
            <a:endParaRPr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Bef>
                <a:spcPts val="400"/>
              </a:spcBef>
            </a:pPr>
            <a:r>
              <a:rPr lang="es-ES" sz="1600" b="1" dirty="0">
                <a:latin typeface="Tahoma" panose="020B0604030504040204" pitchFamily="34" charset="0"/>
                <a:ea typeface="Tahoma" panose="020B0604030504040204" pitchFamily="34" charset="0"/>
                <a:cs typeface="Tahoma" panose="020B0604030504040204" pitchFamily="34" charset="0"/>
              </a:rPr>
              <a:t>2.4 SELF-DETERMINATION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concept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self-determination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for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Indigenous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according</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Inter-American </a:t>
            </a:r>
            <a:r>
              <a:rPr lang="es-ES" sz="1600" dirty="0" err="1">
                <a:latin typeface="Tahoma" panose="020B0604030504040204" pitchFamily="34" charset="0"/>
                <a:ea typeface="Tahoma" panose="020B0604030504040204" pitchFamily="34" charset="0"/>
                <a:cs typeface="Tahoma" panose="020B0604030504040204" pitchFamily="34" charset="0"/>
              </a:rPr>
              <a:t>Commission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on</a:t>
            </a:r>
            <a:r>
              <a:rPr lang="es-ES" sz="1600" dirty="0">
                <a:latin typeface="Tahoma" panose="020B0604030504040204" pitchFamily="34" charset="0"/>
                <a:ea typeface="Tahoma" panose="020B0604030504040204" pitchFamily="34" charset="0"/>
                <a:cs typeface="Tahoma" panose="020B0604030504040204" pitchFamily="34" charset="0"/>
              </a:rPr>
              <a:t> Human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(IACHR), </a:t>
            </a:r>
            <a:r>
              <a:rPr lang="es-ES" sz="1600" dirty="0" err="1">
                <a:latin typeface="Tahoma" panose="020B0604030504040204" pitchFamily="34" charset="0"/>
                <a:ea typeface="Tahoma" panose="020B0604030504040204" pitchFamily="34" charset="0"/>
                <a:cs typeface="Tahoma" panose="020B0604030504040204" pitchFamily="34" charset="0"/>
              </a:rPr>
              <a:t>implies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capacity</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these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peoples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define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own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development</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self-government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structures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within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framework</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States</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which</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they</a:t>
            </a:r>
            <a:r>
              <a:rPr lang="es-ES" sz="1600" dirty="0">
                <a:latin typeface="Tahoma" panose="020B0604030504040204" pitchFamily="34" charset="0"/>
                <a:ea typeface="Tahoma" panose="020B0604030504040204" pitchFamily="34" charset="0"/>
                <a:cs typeface="Tahoma" panose="020B0604030504040204" pitchFamily="34" charset="0"/>
              </a:rPr>
              <a:t> reside. </a:t>
            </a:r>
            <a:r>
              <a:rPr lang="es-ES" sz="1600" dirty="0" err="1">
                <a:latin typeface="Tahoma" panose="020B0604030504040204" pitchFamily="34" charset="0"/>
                <a:ea typeface="Tahoma" panose="020B0604030504040204" pitchFamily="34" charset="0"/>
                <a:cs typeface="Tahoma" panose="020B0604030504040204" pitchFamily="34" charset="0"/>
              </a:rPr>
              <a:t>Self-determination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understood</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not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only</a:t>
            </a:r>
            <a:r>
              <a:rPr lang="es-ES" sz="1600" dirty="0">
                <a:latin typeface="Tahoma" panose="020B0604030504040204" pitchFamily="34" charset="0"/>
                <a:ea typeface="Tahoma" panose="020B0604030504040204" pitchFamily="34" charset="0"/>
                <a:cs typeface="Tahoma" panose="020B0604030504040204" pitchFamily="34" charset="0"/>
              </a:rPr>
              <a:t> in </a:t>
            </a:r>
            <a:r>
              <a:rPr lang="es-ES" sz="1600" dirty="0" err="1">
                <a:latin typeface="Tahoma" panose="020B0604030504040204" pitchFamily="34" charset="0"/>
                <a:ea typeface="Tahoma" panose="020B0604030504040204" pitchFamily="34" charset="0"/>
                <a:cs typeface="Tahoma" panose="020B0604030504040204" pitchFamily="34" charset="0"/>
              </a:rPr>
              <a:t>terms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political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independence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but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also</a:t>
            </a:r>
            <a:r>
              <a:rPr lang="es-ES" sz="1600" dirty="0">
                <a:latin typeface="Tahoma" panose="020B0604030504040204" pitchFamily="34" charset="0"/>
                <a:ea typeface="Tahoma" panose="020B0604030504040204" pitchFamily="34" charset="0"/>
                <a:cs typeface="Tahoma" panose="020B0604030504040204" pitchFamily="34" charset="0"/>
              </a:rPr>
              <a:t> as </a:t>
            </a:r>
            <a:r>
              <a:rPr lang="es-ES" sz="1600" dirty="0" err="1">
                <a:latin typeface="Tahoma" panose="020B0604030504040204" pitchFamily="34" charset="0"/>
                <a:ea typeface="Tahoma" panose="020B0604030504040204" pitchFamily="34" charset="0"/>
                <a:cs typeface="Tahoma" panose="020B0604030504040204" pitchFamily="34" charset="0"/>
              </a:rPr>
              <a:t>the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maintain</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develop</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own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political</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economic</a:t>
            </a:r>
            <a:r>
              <a:rPr lang="es-ES" sz="1600" dirty="0">
                <a:latin typeface="Tahoma" panose="020B0604030504040204" pitchFamily="34" charset="0"/>
                <a:ea typeface="Tahoma" panose="020B0604030504040204" pitchFamily="34" charset="0"/>
                <a:cs typeface="Tahoma" panose="020B0604030504040204" pitchFamily="34" charset="0"/>
              </a:rPr>
              <a:t>, social and cultural </a:t>
            </a:r>
            <a:r>
              <a:rPr lang="es-ES" sz="1600" dirty="0" err="1">
                <a:latin typeface="Tahoma" panose="020B0604030504040204" pitchFamily="34" charset="0"/>
                <a:ea typeface="Tahoma" panose="020B0604030504040204" pitchFamily="34" charset="0"/>
                <a:cs typeface="Tahoma" panose="020B0604030504040204" pitchFamily="34" charset="0"/>
              </a:rPr>
              <a:t>institutions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This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right</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is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linked</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to</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other</a:t>
            </a:r>
            <a:r>
              <a:rPr lang="es-ES" sz="1600" dirty="0">
                <a:latin typeface="Tahoma" panose="020B0604030504040204" pitchFamily="34" charset="0"/>
                <a:ea typeface="Tahoma" panose="020B0604030504040204" pitchFamily="34" charset="0"/>
                <a:cs typeface="Tahoma" panose="020B0604030504040204" pitchFamily="34" charset="0"/>
              </a:rPr>
              <a:t> fundamental </a:t>
            </a:r>
            <a:r>
              <a:rPr lang="es-ES" sz="1600" dirty="0" err="1">
                <a:latin typeface="Tahoma" panose="020B0604030504040204" pitchFamily="34" charset="0"/>
                <a:ea typeface="Tahoma" panose="020B0604030504040204" pitchFamily="34" charset="0"/>
                <a:cs typeface="Tahoma" panose="020B0604030504040204" pitchFamily="34" charset="0"/>
              </a:rPr>
              <a:t>rights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such</a:t>
            </a:r>
            <a:r>
              <a:rPr lang="es-ES" sz="1600" dirty="0">
                <a:latin typeface="Tahoma" panose="020B0604030504040204" pitchFamily="34" charset="0"/>
                <a:ea typeface="Tahoma" panose="020B0604030504040204" pitchFamily="34" charset="0"/>
                <a:cs typeface="Tahoma" panose="020B0604030504040204" pitchFamily="34" charset="0"/>
              </a:rPr>
              <a:t> as </a:t>
            </a:r>
            <a:r>
              <a:rPr lang="es-ES" sz="1600" dirty="0" err="1">
                <a:latin typeface="Tahoma" panose="020B0604030504040204" pitchFamily="34" charset="0"/>
                <a:ea typeface="Tahoma" panose="020B0604030504040204" pitchFamily="34" charset="0"/>
                <a:cs typeface="Tahoma" panose="020B0604030504040204" pitchFamily="34" charset="0"/>
              </a:rPr>
              <a:t>integrity</a:t>
            </a:r>
            <a:r>
              <a:rPr lang="es-ES" sz="1600" dirty="0">
                <a:latin typeface="Tahoma" panose="020B0604030504040204" pitchFamily="34" charset="0"/>
                <a:ea typeface="Tahoma" panose="020B0604030504040204" pitchFamily="34" charset="0"/>
                <a:cs typeface="Tahoma" panose="020B0604030504040204" pitchFamily="34" charset="0"/>
              </a:rPr>
              <a:t>, cultural </a:t>
            </a:r>
            <a:r>
              <a:rPr lang="es-ES" sz="1600" dirty="0" err="1">
                <a:latin typeface="Tahoma" panose="020B0604030504040204" pitchFamily="34" charset="0"/>
                <a:ea typeface="Tahoma" panose="020B0604030504040204" pitchFamily="34" charset="0"/>
                <a:cs typeface="Tahoma" panose="020B0604030504040204" pitchFamily="34" charset="0"/>
              </a:rPr>
              <a:t>identity</a:t>
            </a:r>
            <a:r>
              <a:rPr lang="es-ES" sz="1600" dirty="0">
                <a:latin typeface="Tahoma" panose="020B0604030504040204" pitchFamily="34" charset="0"/>
                <a:ea typeface="Tahoma" panose="020B0604030504040204" pitchFamily="34" charset="0"/>
                <a:cs typeface="Tahoma" panose="020B0604030504040204" pitchFamily="34" charset="0"/>
              </a:rPr>
              <a:t>, non-</a:t>
            </a:r>
            <a:r>
              <a:rPr lang="es-ES" sz="1600" dirty="0" err="1">
                <a:latin typeface="Tahoma" panose="020B0604030504040204" pitchFamily="34" charset="0"/>
                <a:ea typeface="Tahoma" panose="020B0604030504040204" pitchFamily="34" charset="0"/>
                <a:cs typeface="Tahoma" panose="020B0604030504040204" pitchFamily="34" charset="0"/>
              </a:rPr>
              <a:t>discrimination</a:t>
            </a:r>
            <a:r>
              <a:rPr lang="es-ES" sz="1600" dirty="0">
                <a:latin typeface="Tahoma" panose="020B0604030504040204" pitchFamily="34" charset="0"/>
                <a:ea typeface="Tahoma" panose="020B0604030504040204" pitchFamily="34" charset="0"/>
                <a:cs typeface="Tahoma" panose="020B0604030504040204" pitchFamily="34" charset="0"/>
              </a:rPr>
              <a:t>, and </a:t>
            </a:r>
            <a:r>
              <a:rPr lang="es-ES" sz="1600" dirty="0" err="1">
                <a:latin typeface="Tahoma" panose="020B0604030504040204" pitchFamily="34" charset="0"/>
                <a:ea typeface="Tahoma" panose="020B0604030504040204" pitchFamily="34" charset="0"/>
                <a:cs typeface="Tahoma" panose="020B0604030504040204" pitchFamily="34" charset="0"/>
              </a:rPr>
              <a:t>collective</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ownership</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of</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their</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lands</a:t>
            </a:r>
            <a:r>
              <a:rPr lang="es-ES" sz="1600" dirty="0">
                <a:latin typeface="Tahoma" panose="020B0604030504040204" pitchFamily="34" charset="0"/>
                <a:ea typeface="Tahoma" panose="020B0604030504040204" pitchFamily="34" charset="0"/>
                <a:cs typeface="Tahoma" panose="020B0604030504040204" pitchFamily="34" charset="0"/>
              </a:rPr>
              <a:t> and natural </a:t>
            </a:r>
            <a:r>
              <a:rPr lang="es-ES" sz="1600" dirty="0" err="1">
                <a:latin typeface="Tahoma" panose="020B0604030504040204" pitchFamily="34" charset="0"/>
                <a:ea typeface="Tahoma" panose="020B0604030504040204" pitchFamily="34" charset="0"/>
                <a:cs typeface="Tahoma" panose="020B0604030504040204" pitchFamily="34" charset="0"/>
              </a:rPr>
              <a:t>resources</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u="sng" dirty="0">
                <a:solidFill>
                  <a:schemeClr val="hlink"/>
                </a:solidFill>
                <a:latin typeface="Tahoma" panose="020B0604030504040204" pitchFamily="34" charset="0"/>
                <a:ea typeface="Tahoma" panose="020B0604030504040204" pitchFamily="34" charset="0"/>
                <a:cs typeface="Tahoma" panose="020B0604030504040204" pitchFamily="34" charset="0"/>
                <a:hlinkClick r:id="rId3"/>
              </a:rPr>
              <a:t>IWGIA</a:t>
            </a:r>
            <a:r>
              <a:rPr lang="es-ES" sz="1600" dirty="0">
                <a:latin typeface="Tahoma" panose="020B0604030504040204" pitchFamily="34" charset="0"/>
                <a:ea typeface="Tahoma" panose="020B0604030504040204" pitchFamily="34" charset="0"/>
                <a:cs typeface="Tahoma" panose="020B0604030504040204" pitchFamily="34" charset="0"/>
              </a:rPr>
              <a:t>).</a:t>
            </a:r>
            <a:endParaRPr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spcBef>
                <a:spcPts val="400"/>
              </a:spcBef>
            </a:pPr>
            <a:endParaRPr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spcBef>
                <a:spcPts val="400"/>
              </a:spcBef>
            </a:pPr>
            <a:endParaRPr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spcBef>
                <a:spcPts val="400"/>
              </a:spcBef>
            </a:pPr>
            <a:endParaRPr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spcBef>
                <a:spcPts val="400"/>
              </a:spcBef>
            </a:pPr>
            <a:endParaRPr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spcBef>
                <a:spcPts val="400"/>
              </a:spcBef>
            </a:pPr>
            <a:endParaRPr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spcBef>
                <a:spcPts val="400"/>
              </a:spcBef>
            </a:pPr>
            <a:endParaRPr sz="1600" dirty="0">
              <a:latin typeface="Tahoma" panose="020B0604030504040204" pitchFamily="34" charset="0"/>
              <a:ea typeface="Tahoma" panose="020B0604030504040204" pitchFamily="34" charset="0"/>
              <a:cs typeface="Tahoma" panose="020B0604030504040204" pitchFamily="34" charset="0"/>
            </a:endParaRPr>
          </a:p>
        </p:txBody>
      </p:sp>
      <p:pic>
        <p:nvPicPr>
          <p:cNvPr id="109" name="Google Shape;109;p7" descr="Día Internacional de los Pueblos Indígenas: Mensaje de la Secretaria  general de la CITES, Ivonne Higuero | CITES"/>
          <p:cNvPicPr preferRelativeResize="0"/>
          <p:nvPr/>
        </p:nvPicPr>
        <p:blipFill rotWithShape="1">
          <a:blip r:embed="rId4">
            <a:alphaModFix/>
          </a:blip>
          <a:srcRect l="16991" r="23558" b="-1"/>
          <a:stretch/>
        </p:blipFill>
        <p:spPr>
          <a:xfrm>
            <a:off x="6374920" y="758514"/>
            <a:ext cx="5122238" cy="512223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10" name="Google Shape;110;p7"/>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round/>
            <a:headEnd type="none" w="sm" len="sm"/>
            <a:tailEnd type="none" w="sm" len="sm"/>
          </a:ln>
        </p:spPr>
        <p:txBody>
          <a:bodyPr spcFirstLastPara="1" wrap="square" lIns="60950" tIns="30467" rIns="60950" bIns="30467" anchor="ctr" anchorCtr="0">
            <a:noAutofit/>
          </a:bodyPr>
          <a:lstStyle/>
          <a:p>
            <a:pPr algn="ctr"/>
            <a:endParaRPr sz="1200">
              <a:solidFill>
                <a:schemeClr val="dk1"/>
              </a:solidFill>
            </a:endParaRPr>
          </a:p>
        </p:txBody>
      </p:sp>
      <p:sp>
        <p:nvSpPr>
          <p:cNvPr id="111" name="Google Shape;111;p7"/>
          <p:cNvSpPr/>
          <p:nvPr/>
        </p:nvSpPr>
        <p:spPr>
          <a:xfrm>
            <a:off x="10248561" y="921125"/>
            <a:ext cx="791021" cy="769563"/>
          </a:xfrm>
          <a:prstGeom prst="ellipse">
            <a:avLst/>
          </a:prstGeom>
          <a:solidFill>
            <a:schemeClr val="accent2"/>
          </a:solidFill>
          <a:ln>
            <a:noFill/>
          </a:ln>
        </p:spPr>
        <p:txBody>
          <a:bodyPr spcFirstLastPara="1" wrap="square" lIns="60950" tIns="30467" rIns="60950" bIns="30467" anchor="ctr" anchorCtr="0">
            <a:noAutofit/>
          </a:bodyPr>
          <a:lstStyle/>
          <a:p>
            <a:pPr algn="ctr">
              <a:buClr>
                <a:schemeClr val="lt1"/>
              </a:buClr>
              <a:buSzPts val="1800"/>
            </a:pPr>
            <a:endParaRPr sz="12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p:nvPr/>
        </p:nvSpPr>
        <p:spPr>
          <a:xfrm>
            <a:off x="-35583" y="-924186"/>
            <a:ext cx="12188952"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117" name="Google Shape;117;p8"/>
          <p:cNvSpPr/>
          <p:nvPr/>
        </p:nvSpPr>
        <p:spPr>
          <a:xfrm>
            <a:off x="572492" y="-9144"/>
            <a:ext cx="10972800" cy="18288"/>
          </a:xfrm>
          <a:custGeom>
            <a:avLst/>
            <a:gdLst/>
            <a:ahLst/>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60950" tIns="30467" rIns="60950" bIns="30467" anchor="ctr" anchorCtr="0">
            <a:noAutofit/>
          </a:bodyPr>
          <a:lstStyle/>
          <a:p>
            <a:pPr algn="ctr"/>
            <a:endParaRPr sz="1200">
              <a:solidFill>
                <a:schemeClr val="lt1"/>
              </a:solidFill>
            </a:endParaRPr>
          </a:p>
        </p:txBody>
      </p:sp>
      <p:sp>
        <p:nvSpPr>
          <p:cNvPr id="118" name="Google Shape;118;p8"/>
          <p:cNvSpPr txBox="1">
            <a:spLocks noGrp="1"/>
          </p:cNvSpPr>
          <p:nvPr>
            <p:ph type="body" idx="4294967295"/>
          </p:nvPr>
        </p:nvSpPr>
        <p:spPr>
          <a:xfrm>
            <a:off x="358995" y="149895"/>
            <a:ext cx="6713538" cy="4119563"/>
          </a:xfrm>
          <a:prstGeom prst="rect">
            <a:avLst/>
          </a:prstGeom>
          <a:noFill/>
          <a:ln>
            <a:noFill/>
          </a:ln>
        </p:spPr>
        <p:txBody>
          <a:bodyPr spcFirstLastPara="1" vert="horz" wrap="square" lIns="0" tIns="0" rIns="0" bIns="0" rtlCol="0" anchor="t" anchorCtr="0">
            <a:noAutofit/>
          </a:bodyPr>
          <a:lstStyle/>
          <a:p>
            <a:pPr marL="0" indent="0">
              <a:lnSpc>
                <a:spcPct val="100000"/>
              </a:lnSpc>
            </a:pPr>
            <a:r>
              <a:rPr lang="es-ES" sz="1600" b="1" dirty="0"/>
              <a:t>2.5 CONSULTATION AND PARTICIPATION: </a:t>
            </a:r>
            <a:r>
              <a:rPr lang="es-ES" sz="1600" dirty="0" err="1"/>
              <a:t>Consultation</a:t>
            </a:r>
            <a:r>
              <a:rPr lang="es-ES" sz="1600" dirty="0"/>
              <a:t> and </a:t>
            </a:r>
            <a:r>
              <a:rPr lang="es-ES" sz="1600" dirty="0" err="1"/>
              <a:t>participation</a:t>
            </a:r>
            <a:r>
              <a:rPr lang="es-ES" sz="1600" dirty="0"/>
              <a:t> </a:t>
            </a:r>
            <a:r>
              <a:rPr lang="es-ES" sz="1600" dirty="0" err="1"/>
              <a:t>of</a:t>
            </a:r>
            <a:r>
              <a:rPr lang="es-ES" sz="1600" dirty="0"/>
              <a:t> </a:t>
            </a:r>
            <a:r>
              <a:rPr lang="es-ES" sz="1600" dirty="0" err="1"/>
              <a:t>Indigenous</a:t>
            </a:r>
            <a:r>
              <a:rPr lang="es-ES" sz="1600" dirty="0"/>
              <a:t> </a:t>
            </a:r>
            <a:r>
              <a:rPr lang="es-ES" sz="1600" dirty="0" err="1"/>
              <a:t>Peoples</a:t>
            </a:r>
            <a:r>
              <a:rPr lang="es-ES" sz="1600" dirty="0"/>
              <a:t> </a:t>
            </a:r>
            <a:r>
              <a:rPr lang="es-ES" sz="1600" dirty="0" err="1"/>
              <a:t>refers</a:t>
            </a:r>
            <a:r>
              <a:rPr lang="es-ES" sz="1600" dirty="0"/>
              <a:t> </a:t>
            </a:r>
            <a:r>
              <a:rPr lang="es-ES" sz="1600" dirty="0" err="1"/>
              <a:t>to</a:t>
            </a:r>
            <a:r>
              <a:rPr lang="es-ES" sz="1600" dirty="0"/>
              <a:t> </a:t>
            </a:r>
            <a:r>
              <a:rPr lang="es-ES" sz="1600" dirty="0" err="1"/>
              <a:t>their</a:t>
            </a:r>
            <a:r>
              <a:rPr lang="es-ES" sz="1600" dirty="0"/>
              <a:t> </a:t>
            </a:r>
            <a:r>
              <a:rPr lang="es-ES" sz="1600" dirty="0" err="1"/>
              <a:t>right</a:t>
            </a:r>
            <a:r>
              <a:rPr lang="es-ES" sz="1600" dirty="0"/>
              <a:t> </a:t>
            </a:r>
            <a:r>
              <a:rPr lang="es-ES" sz="1600" dirty="0" err="1"/>
              <a:t>to</a:t>
            </a:r>
            <a:r>
              <a:rPr lang="es-ES" sz="1600" dirty="0"/>
              <a:t> be </a:t>
            </a:r>
            <a:r>
              <a:rPr lang="es-ES" sz="1600" dirty="0" err="1"/>
              <a:t>consulted</a:t>
            </a:r>
            <a:r>
              <a:rPr lang="es-ES" sz="1600" dirty="0"/>
              <a:t> and </a:t>
            </a:r>
            <a:r>
              <a:rPr lang="es-ES" sz="1600" dirty="0" err="1"/>
              <a:t>to</a:t>
            </a:r>
            <a:r>
              <a:rPr lang="es-ES" sz="1600" dirty="0"/>
              <a:t> </a:t>
            </a:r>
            <a:r>
              <a:rPr lang="es-ES" sz="1600" dirty="0" err="1"/>
              <a:t>participate</a:t>
            </a:r>
            <a:r>
              <a:rPr lang="es-ES" sz="1600" dirty="0"/>
              <a:t> in </a:t>
            </a:r>
            <a:r>
              <a:rPr lang="es-ES" sz="1600" dirty="0" err="1"/>
              <a:t>decisions</a:t>
            </a:r>
            <a:r>
              <a:rPr lang="es-ES" sz="1600" dirty="0"/>
              <a:t> </a:t>
            </a:r>
            <a:r>
              <a:rPr lang="es-ES" sz="1600" dirty="0" err="1"/>
              <a:t>affecting</a:t>
            </a:r>
            <a:r>
              <a:rPr lang="es-ES" sz="1600" dirty="0"/>
              <a:t> </a:t>
            </a:r>
            <a:r>
              <a:rPr lang="es-ES" sz="1600" dirty="0" err="1"/>
              <a:t>their</a:t>
            </a:r>
            <a:r>
              <a:rPr lang="es-ES" sz="1600" dirty="0"/>
              <a:t> </a:t>
            </a:r>
            <a:r>
              <a:rPr lang="es-ES" sz="1600" dirty="0" err="1"/>
              <a:t>rights</a:t>
            </a:r>
            <a:r>
              <a:rPr lang="es-ES" sz="1600" dirty="0"/>
              <a:t>, </a:t>
            </a:r>
            <a:r>
              <a:rPr lang="es-ES" sz="1600" dirty="0" err="1"/>
              <a:t>territories</a:t>
            </a:r>
            <a:r>
              <a:rPr lang="es-ES" sz="1600" dirty="0"/>
              <a:t> and </a:t>
            </a:r>
            <a:r>
              <a:rPr lang="es-ES" sz="1600" dirty="0" err="1"/>
              <a:t>resources</a:t>
            </a:r>
            <a:r>
              <a:rPr lang="es-ES" sz="1600" dirty="0"/>
              <a:t>. </a:t>
            </a:r>
            <a:r>
              <a:rPr lang="es-ES" sz="1600" dirty="0" err="1"/>
              <a:t>This</a:t>
            </a:r>
            <a:r>
              <a:rPr lang="es-ES" sz="1600" dirty="0"/>
              <a:t> </a:t>
            </a:r>
            <a:r>
              <a:rPr lang="es-ES" sz="1600" dirty="0" err="1"/>
              <a:t>right</a:t>
            </a:r>
            <a:r>
              <a:rPr lang="es-ES" sz="1600" dirty="0"/>
              <a:t> </a:t>
            </a:r>
            <a:r>
              <a:rPr lang="es-ES" sz="1600" dirty="0" err="1"/>
              <a:t>implies</a:t>
            </a:r>
            <a:r>
              <a:rPr lang="es-ES" sz="1600" dirty="0"/>
              <a:t> </a:t>
            </a:r>
            <a:r>
              <a:rPr lang="es-ES" sz="1600" dirty="0" err="1"/>
              <a:t>that</a:t>
            </a:r>
            <a:r>
              <a:rPr lang="es-ES" sz="1600" dirty="0"/>
              <a:t> </a:t>
            </a:r>
            <a:r>
              <a:rPr lang="es-ES" sz="1600" dirty="0" err="1"/>
              <a:t>States</a:t>
            </a:r>
            <a:r>
              <a:rPr lang="es-ES" sz="1600" dirty="0"/>
              <a:t> </a:t>
            </a:r>
            <a:r>
              <a:rPr lang="es-ES" sz="1600" dirty="0" err="1"/>
              <a:t>must</a:t>
            </a:r>
            <a:r>
              <a:rPr lang="es-ES" sz="1600" dirty="0"/>
              <a:t> </a:t>
            </a:r>
            <a:r>
              <a:rPr lang="es-ES" sz="1600" dirty="0" err="1"/>
              <a:t>obtain</a:t>
            </a:r>
            <a:r>
              <a:rPr lang="es-ES" sz="1600" dirty="0"/>
              <a:t> </a:t>
            </a:r>
            <a:r>
              <a:rPr lang="es-ES" sz="1600" dirty="0" err="1"/>
              <a:t>the</a:t>
            </a:r>
            <a:r>
              <a:rPr lang="es-ES" sz="1600" dirty="0"/>
              <a:t> free, prior and </a:t>
            </a:r>
            <a:r>
              <a:rPr lang="es-ES" sz="1600" dirty="0" err="1"/>
              <a:t>informed</a:t>
            </a:r>
            <a:r>
              <a:rPr lang="es-ES" sz="1600" dirty="0"/>
              <a:t> </a:t>
            </a:r>
            <a:r>
              <a:rPr lang="es-ES" sz="1600" dirty="0" err="1"/>
              <a:t>consent</a:t>
            </a:r>
            <a:r>
              <a:rPr lang="es-ES" sz="1600" dirty="0"/>
              <a:t> </a:t>
            </a:r>
            <a:r>
              <a:rPr lang="es-ES" sz="1600" dirty="0" err="1"/>
              <a:t>of</a:t>
            </a:r>
            <a:r>
              <a:rPr lang="es-ES" sz="1600" dirty="0"/>
              <a:t> </a:t>
            </a:r>
            <a:r>
              <a:rPr lang="es-ES" sz="1600" dirty="0" err="1"/>
              <a:t>Indigenous</a:t>
            </a:r>
            <a:r>
              <a:rPr lang="es-ES" sz="1600" dirty="0"/>
              <a:t> </a:t>
            </a:r>
            <a:r>
              <a:rPr lang="es-ES" sz="1600" dirty="0" err="1"/>
              <a:t>Peoples</a:t>
            </a:r>
            <a:r>
              <a:rPr lang="es-ES" sz="1600" dirty="0"/>
              <a:t> </a:t>
            </a:r>
            <a:r>
              <a:rPr lang="es-ES" sz="1600" dirty="0" err="1"/>
              <a:t>before</a:t>
            </a:r>
            <a:r>
              <a:rPr lang="es-ES" sz="1600" dirty="0"/>
              <a:t> </a:t>
            </a:r>
            <a:r>
              <a:rPr lang="es-ES" sz="1600" dirty="0" err="1"/>
              <a:t>taking</a:t>
            </a:r>
            <a:r>
              <a:rPr lang="es-ES" sz="1600" dirty="0"/>
              <a:t> </a:t>
            </a:r>
            <a:r>
              <a:rPr lang="es-ES" sz="1600" dirty="0" err="1"/>
              <a:t>measures</a:t>
            </a:r>
            <a:r>
              <a:rPr lang="es-ES" sz="1600" dirty="0"/>
              <a:t> </a:t>
            </a:r>
            <a:r>
              <a:rPr lang="es-ES" sz="1600" dirty="0" err="1"/>
              <a:t>that</a:t>
            </a:r>
            <a:r>
              <a:rPr lang="es-ES" sz="1600" dirty="0"/>
              <a:t> </a:t>
            </a:r>
            <a:r>
              <a:rPr lang="es-ES" sz="1600" dirty="0" err="1"/>
              <a:t>may</a:t>
            </a:r>
            <a:r>
              <a:rPr lang="es-ES" sz="1600" dirty="0"/>
              <a:t> </a:t>
            </a:r>
            <a:r>
              <a:rPr lang="es-ES" sz="1600" dirty="0" err="1"/>
              <a:t>impact</a:t>
            </a:r>
            <a:r>
              <a:rPr lang="es-ES" sz="1600" dirty="0"/>
              <a:t> </a:t>
            </a:r>
            <a:r>
              <a:rPr lang="es-ES" sz="1600" dirty="0" err="1"/>
              <a:t>them</a:t>
            </a:r>
            <a:r>
              <a:rPr lang="es-ES" sz="1600" dirty="0"/>
              <a:t>. </a:t>
            </a:r>
            <a:r>
              <a:rPr lang="es-ES" sz="1600" dirty="0" err="1"/>
              <a:t>The</a:t>
            </a:r>
            <a:r>
              <a:rPr lang="es-ES" sz="1600" dirty="0"/>
              <a:t> </a:t>
            </a:r>
            <a:r>
              <a:rPr lang="es-ES" sz="1600" dirty="0" err="1"/>
              <a:t>effective</a:t>
            </a:r>
            <a:r>
              <a:rPr lang="es-ES" sz="1600" dirty="0"/>
              <a:t> </a:t>
            </a:r>
            <a:r>
              <a:rPr lang="es-ES" sz="1600" dirty="0" err="1"/>
              <a:t>participation</a:t>
            </a:r>
            <a:r>
              <a:rPr lang="es-ES" sz="1600" dirty="0"/>
              <a:t> </a:t>
            </a:r>
            <a:r>
              <a:rPr lang="es-ES" sz="1600" dirty="0" err="1"/>
              <a:t>of</a:t>
            </a:r>
            <a:r>
              <a:rPr lang="es-ES" sz="1600" dirty="0"/>
              <a:t> </a:t>
            </a:r>
            <a:r>
              <a:rPr lang="es-ES" sz="1600" dirty="0" err="1"/>
              <a:t>Indigenous</a:t>
            </a:r>
            <a:r>
              <a:rPr lang="es-ES" sz="1600" dirty="0"/>
              <a:t> </a:t>
            </a:r>
            <a:r>
              <a:rPr lang="es-ES" sz="1600" dirty="0" err="1"/>
              <a:t>Peoples</a:t>
            </a:r>
            <a:r>
              <a:rPr lang="es-ES" sz="1600" dirty="0"/>
              <a:t> </a:t>
            </a:r>
            <a:r>
              <a:rPr lang="es-ES" sz="1600" dirty="0" err="1"/>
              <a:t>is</a:t>
            </a:r>
            <a:r>
              <a:rPr lang="es-ES" sz="1600" dirty="0"/>
              <a:t> </a:t>
            </a:r>
            <a:r>
              <a:rPr lang="es-ES" sz="1600" dirty="0" err="1"/>
              <a:t>essential</a:t>
            </a:r>
            <a:r>
              <a:rPr lang="es-ES" sz="1600" dirty="0"/>
              <a:t> </a:t>
            </a:r>
            <a:r>
              <a:rPr lang="es-ES" sz="1600" dirty="0" err="1"/>
              <a:t>to</a:t>
            </a:r>
            <a:r>
              <a:rPr lang="es-ES" sz="1600" dirty="0"/>
              <a:t> </a:t>
            </a:r>
            <a:r>
              <a:rPr lang="es-ES" sz="1600" dirty="0" err="1"/>
              <a:t>ensure</a:t>
            </a:r>
            <a:r>
              <a:rPr lang="es-ES" sz="1600" dirty="0"/>
              <a:t> </a:t>
            </a:r>
            <a:r>
              <a:rPr lang="es-ES" sz="1600" dirty="0" err="1"/>
              <a:t>that</a:t>
            </a:r>
            <a:r>
              <a:rPr lang="es-ES" sz="1600" dirty="0"/>
              <a:t> </a:t>
            </a:r>
            <a:r>
              <a:rPr lang="es-ES" sz="1600" dirty="0" err="1"/>
              <a:t>their</a:t>
            </a:r>
            <a:r>
              <a:rPr lang="es-ES" sz="1600" dirty="0"/>
              <a:t> </a:t>
            </a:r>
            <a:r>
              <a:rPr lang="es-ES" sz="1600" dirty="0" err="1"/>
              <a:t>voices</a:t>
            </a:r>
            <a:r>
              <a:rPr lang="es-ES" sz="1600" dirty="0"/>
              <a:t> and </a:t>
            </a:r>
            <a:r>
              <a:rPr lang="es-ES" sz="1600" dirty="0" err="1"/>
              <a:t>needs</a:t>
            </a:r>
            <a:r>
              <a:rPr lang="es-ES" sz="1600" dirty="0"/>
              <a:t> are </a:t>
            </a:r>
            <a:r>
              <a:rPr lang="es-ES" sz="1600" dirty="0" err="1"/>
              <a:t>considered</a:t>
            </a:r>
            <a:r>
              <a:rPr lang="es-ES" sz="1600" dirty="0"/>
              <a:t> in </a:t>
            </a:r>
            <a:r>
              <a:rPr lang="es-ES" sz="1600" dirty="0" err="1"/>
              <a:t>decision-making</a:t>
            </a:r>
            <a:r>
              <a:rPr lang="es-ES" sz="1600" dirty="0"/>
              <a:t> </a:t>
            </a:r>
            <a:r>
              <a:rPr lang="es-ES" sz="1600" dirty="0" err="1"/>
              <a:t>processes</a:t>
            </a:r>
            <a:r>
              <a:rPr lang="es-ES" sz="1600" dirty="0"/>
              <a:t>.</a:t>
            </a:r>
            <a:endParaRPr sz="1600" dirty="0"/>
          </a:p>
          <a:p>
            <a:pPr marL="0" indent="0">
              <a:lnSpc>
                <a:spcPct val="100000"/>
              </a:lnSpc>
              <a:spcBef>
                <a:spcPts val="400"/>
              </a:spcBef>
            </a:pPr>
            <a:endParaRPr sz="1600" dirty="0"/>
          </a:p>
          <a:p>
            <a:pPr marL="0" indent="0">
              <a:lnSpc>
                <a:spcPct val="100000"/>
              </a:lnSpc>
              <a:spcBef>
                <a:spcPts val="400"/>
              </a:spcBef>
            </a:pPr>
            <a:r>
              <a:rPr lang="es-ES" sz="1600" b="1" dirty="0" err="1"/>
              <a:t>The</a:t>
            </a:r>
            <a:r>
              <a:rPr lang="es-ES" sz="1600" b="1" dirty="0"/>
              <a:t> </a:t>
            </a:r>
            <a:r>
              <a:rPr lang="es-ES" sz="1600" b="1" dirty="0" err="1"/>
              <a:t>United</a:t>
            </a:r>
            <a:r>
              <a:rPr lang="es-ES" sz="1600" b="1" dirty="0"/>
              <a:t> </a:t>
            </a:r>
            <a:r>
              <a:rPr lang="es-ES" sz="1600" b="1" dirty="0" err="1"/>
              <a:t>Nations</a:t>
            </a:r>
            <a:r>
              <a:rPr lang="es-ES" sz="1600" b="1" dirty="0"/>
              <a:t> </a:t>
            </a:r>
            <a:r>
              <a:rPr lang="es-ES" sz="1600" b="1" dirty="0" err="1"/>
              <a:t>Declaration</a:t>
            </a:r>
            <a:r>
              <a:rPr lang="es-ES" sz="1600" b="1" dirty="0"/>
              <a:t> </a:t>
            </a:r>
            <a:r>
              <a:rPr lang="es-ES" sz="1600" b="1" dirty="0" err="1"/>
              <a:t>on</a:t>
            </a:r>
            <a:r>
              <a:rPr lang="es-ES" sz="1600" b="1" dirty="0"/>
              <a:t> </a:t>
            </a:r>
            <a:r>
              <a:rPr lang="es-ES" sz="1600" b="1" dirty="0" err="1"/>
              <a:t>the</a:t>
            </a:r>
            <a:r>
              <a:rPr lang="es-ES" sz="1600" b="1" dirty="0"/>
              <a:t> </a:t>
            </a:r>
            <a:r>
              <a:rPr lang="es-ES" sz="1600" b="1" dirty="0" err="1"/>
              <a:t>Rights</a:t>
            </a:r>
            <a:r>
              <a:rPr lang="es-ES" sz="1600" b="1" dirty="0"/>
              <a:t> </a:t>
            </a:r>
            <a:r>
              <a:rPr lang="es-ES" sz="1600" b="1" dirty="0" err="1"/>
              <a:t>of</a:t>
            </a:r>
            <a:r>
              <a:rPr lang="es-ES" sz="1600" b="1" dirty="0"/>
              <a:t> </a:t>
            </a:r>
            <a:r>
              <a:rPr lang="es-ES" sz="1600" b="1" dirty="0" err="1"/>
              <a:t>Indigenous</a:t>
            </a:r>
            <a:r>
              <a:rPr lang="es-ES" sz="1600" b="1" dirty="0"/>
              <a:t> </a:t>
            </a:r>
            <a:r>
              <a:rPr lang="es-ES" sz="1600" b="1" dirty="0" err="1"/>
              <a:t>Peoples</a:t>
            </a:r>
            <a:r>
              <a:rPr lang="es-ES" sz="1600" b="1" dirty="0"/>
              <a:t> </a:t>
            </a:r>
            <a:r>
              <a:rPr lang="es-ES" sz="1600" b="1" dirty="0" err="1"/>
              <a:t>states</a:t>
            </a:r>
            <a:r>
              <a:rPr lang="es-ES" sz="1600" b="1" dirty="0"/>
              <a:t>: </a:t>
            </a:r>
            <a:endParaRPr sz="1600" dirty="0"/>
          </a:p>
          <a:p>
            <a:pPr marL="0" indent="0">
              <a:lnSpc>
                <a:spcPct val="100000"/>
              </a:lnSpc>
              <a:spcBef>
                <a:spcPts val="400"/>
              </a:spcBef>
            </a:pPr>
            <a:endParaRPr sz="1600" dirty="0"/>
          </a:p>
          <a:p>
            <a:pPr marL="0" indent="0">
              <a:lnSpc>
                <a:spcPct val="100000"/>
              </a:lnSpc>
              <a:spcBef>
                <a:spcPts val="400"/>
              </a:spcBef>
            </a:pPr>
            <a:r>
              <a:rPr lang="es-ES" sz="1600" b="1" dirty="0" err="1"/>
              <a:t>Article</a:t>
            </a:r>
            <a:r>
              <a:rPr lang="es-ES" sz="1600" b="1" dirty="0"/>
              <a:t> 18: "</a:t>
            </a:r>
            <a:r>
              <a:rPr lang="es-ES" sz="1600" dirty="0" err="1"/>
              <a:t>Indigenous</a:t>
            </a:r>
            <a:r>
              <a:rPr lang="es-ES" sz="1600" dirty="0"/>
              <a:t> </a:t>
            </a:r>
            <a:r>
              <a:rPr lang="es-ES" sz="1600" dirty="0" err="1"/>
              <a:t>Peoples</a:t>
            </a:r>
            <a:r>
              <a:rPr lang="es-ES" sz="1600" dirty="0"/>
              <a:t> </a:t>
            </a:r>
            <a:r>
              <a:rPr lang="es-ES" sz="1600" dirty="0" err="1"/>
              <a:t>have</a:t>
            </a:r>
            <a:r>
              <a:rPr lang="es-ES" sz="1600" dirty="0"/>
              <a:t> </a:t>
            </a:r>
            <a:r>
              <a:rPr lang="es-ES" sz="1600" dirty="0" err="1"/>
              <a:t>the</a:t>
            </a:r>
            <a:r>
              <a:rPr lang="es-ES" sz="1600" dirty="0"/>
              <a:t> </a:t>
            </a:r>
            <a:r>
              <a:rPr lang="es-ES" sz="1600" dirty="0" err="1"/>
              <a:t>right</a:t>
            </a:r>
            <a:r>
              <a:rPr lang="es-ES" sz="1600" dirty="0"/>
              <a:t> </a:t>
            </a:r>
            <a:r>
              <a:rPr lang="es-ES" sz="1600" dirty="0" err="1"/>
              <a:t>to</a:t>
            </a:r>
            <a:r>
              <a:rPr lang="es-ES" sz="1600" dirty="0"/>
              <a:t> </a:t>
            </a:r>
            <a:r>
              <a:rPr lang="es-ES" sz="1600" dirty="0" err="1"/>
              <a:t>participate</a:t>
            </a:r>
            <a:r>
              <a:rPr lang="es-ES" sz="1600" dirty="0"/>
              <a:t> in </a:t>
            </a:r>
            <a:r>
              <a:rPr lang="es-ES" sz="1600" dirty="0" err="1"/>
              <a:t>decision-making</a:t>
            </a:r>
            <a:r>
              <a:rPr lang="es-ES" sz="1600" dirty="0"/>
              <a:t> at </a:t>
            </a:r>
            <a:r>
              <a:rPr lang="es-ES" sz="1600" dirty="0" err="1"/>
              <a:t>the</a:t>
            </a:r>
            <a:r>
              <a:rPr lang="es-ES" sz="1600" dirty="0"/>
              <a:t> </a:t>
            </a:r>
            <a:r>
              <a:rPr lang="es-ES" sz="1600" dirty="0" err="1"/>
              <a:t>appropriate</a:t>
            </a:r>
            <a:r>
              <a:rPr lang="es-ES" sz="1600" dirty="0"/>
              <a:t> </a:t>
            </a:r>
            <a:r>
              <a:rPr lang="es-ES" sz="1600" dirty="0" err="1"/>
              <a:t>levels</a:t>
            </a:r>
            <a:r>
              <a:rPr lang="es-ES" sz="1600" dirty="0"/>
              <a:t> </a:t>
            </a:r>
            <a:r>
              <a:rPr lang="es-ES" sz="1600" dirty="0" err="1"/>
              <a:t>on</a:t>
            </a:r>
            <a:r>
              <a:rPr lang="es-ES" sz="1600" dirty="0"/>
              <a:t> </a:t>
            </a:r>
            <a:r>
              <a:rPr lang="es-ES" sz="1600" dirty="0" err="1"/>
              <a:t>matters</a:t>
            </a:r>
            <a:r>
              <a:rPr lang="es-ES" sz="1600" dirty="0"/>
              <a:t> </a:t>
            </a:r>
            <a:r>
              <a:rPr lang="es-ES" sz="1600" dirty="0" err="1"/>
              <a:t>affecting</a:t>
            </a:r>
            <a:r>
              <a:rPr lang="es-ES" sz="1600" dirty="0"/>
              <a:t> </a:t>
            </a:r>
            <a:r>
              <a:rPr lang="es-ES" sz="1600" dirty="0" err="1"/>
              <a:t>them</a:t>
            </a:r>
            <a:r>
              <a:rPr lang="es-ES" sz="1600" dirty="0"/>
              <a:t>, and </a:t>
            </a:r>
            <a:r>
              <a:rPr lang="es-ES" sz="1600" dirty="0" err="1"/>
              <a:t>to</a:t>
            </a:r>
            <a:r>
              <a:rPr lang="es-ES" sz="1600" dirty="0"/>
              <a:t> </a:t>
            </a:r>
            <a:r>
              <a:rPr lang="es-ES" sz="1600" dirty="0" err="1"/>
              <a:t>have</a:t>
            </a:r>
            <a:r>
              <a:rPr lang="es-ES" sz="1600" dirty="0"/>
              <a:t> </a:t>
            </a:r>
            <a:r>
              <a:rPr lang="es-ES" sz="1600" dirty="0" err="1"/>
              <a:t>access</a:t>
            </a:r>
            <a:r>
              <a:rPr lang="es-ES" sz="1600" dirty="0"/>
              <a:t> </a:t>
            </a:r>
            <a:r>
              <a:rPr lang="es-ES" sz="1600" dirty="0" err="1"/>
              <a:t>to</a:t>
            </a:r>
            <a:r>
              <a:rPr lang="es-ES" sz="1600" dirty="0"/>
              <a:t> </a:t>
            </a:r>
            <a:r>
              <a:rPr lang="es-ES" sz="1600" dirty="0" err="1"/>
              <a:t>resources</a:t>
            </a:r>
            <a:r>
              <a:rPr lang="es-ES" sz="1600" dirty="0"/>
              <a:t> </a:t>
            </a:r>
            <a:r>
              <a:rPr lang="es-ES" sz="1600" dirty="0" err="1"/>
              <a:t>that</a:t>
            </a:r>
            <a:r>
              <a:rPr lang="es-ES" sz="1600" dirty="0"/>
              <a:t> </a:t>
            </a:r>
            <a:r>
              <a:rPr lang="es-ES" sz="1600" dirty="0" err="1"/>
              <a:t>enable</a:t>
            </a:r>
            <a:r>
              <a:rPr lang="es-ES" sz="1600" dirty="0"/>
              <a:t> </a:t>
            </a:r>
            <a:r>
              <a:rPr lang="es-ES" sz="1600" dirty="0" err="1"/>
              <a:t>them</a:t>
            </a:r>
            <a:r>
              <a:rPr lang="es-ES" sz="1600" dirty="0"/>
              <a:t> </a:t>
            </a:r>
            <a:r>
              <a:rPr lang="es-ES" sz="1600" dirty="0" err="1"/>
              <a:t>to</a:t>
            </a:r>
            <a:r>
              <a:rPr lang="es-ES" sz="1600" dirty="0"/>
              <a:t> </a:t>
            </a:r>
            <a:r>
              <a:rPr lang="es-ES" sz="1600" dirty="0" err="1"/>
              <a:t>participate</a:t>
            </a:r>
            <a:r>
              <a:rPr lang="es-ES" sz="1600" dirty="0"/>
              <a:t> </a:t>
            </a:r>
            <a:r>
              <a:rPr lang="es-ES" sz="1600" dirty="0" err="1"/>
              <a:t>effectively</a:t>
            </a:r>
            <a:r>
              <a:rPr lang="es-ES" sz="1600" dirty="0"/>
              <a:t>".</a:t>
            </a:r>
            <a:endParaRPr sz="1600" dirty="0"/>
          </a:p>
          <a:p>
            <a:pPr marL="0" indent="0">
              <a:lnSpc>
                <a:spcPct val="100000"/>
              </a:lnSpc>
              <a:spcBef>
                <a:spcPts val="400"/>
              </a:spcBef>
            </a:pPr>
            <a:endParaRPr sz="1600" dirty="0"/>
          </a:p>
          <a:p>
            <a:pPr marL="0" indent="0">
              <a:lnSpc>
                <a:spcPct val="100000"/>
              </a:lnSpc>
              <a:spcBef>
                <a:spcPts val="400"/>
              </a:spcBef>
            </a:pPr>
            <a:r>
              <a:rPr lang="es-ES" sz="1600" b="1" dirty="0" err="1"/>
              <a:t>Article</a:t>
            </a:r>
            <a:r>
              <a:rPr lang="es-ES" sz="1600" b="1" dirty="0"/>
              <a:t> 19 </a:t>
            </a:r>
            <a:r>
              <a:rPr lang="es-ES" sz="1600" dirty="0"/>
              <a:t>"</a:t>
            </a:r>
            <a:r>
              <a:rPr lang="es-ES" sz="1600" dirty="0" err="1"/>
              <a:t>States</a:t>
            </a:r>
            <a:r>
              <a:rPr lang="es-ES" sz="1600" dirty="0"/>
              <a:t> </a:t>
            </a:r>
            <a:r>
              <a:rPr lang="es-ES" sz="1600" dirty="0" err="1"/>
              <a:t>shall</a:t>
            </a:r>
            <a:r>
              <a:rPr lang="es-ES" sz="1600" dirty="0"/>
              <a:t> </a:t>
            </a:r>
            <a:r>
              <a:rPr lang="es-ES" sz="1600" dirty="0" err="1"/>
              <a:t>consult</a:t>
            </a:r>
            <a:r>
              <a:rPr lang="es-ES" sz="1600" dirty="0"/>
              <a:t> </a:t>
            </a:r>
            <a:r>
              <a:rPr lang="es-ES" sz="1600" dirty="0" err="1"/>
              <a:t>Indigenous</a:t>
            </a:r>
            <a:r>
              <a:rPr lang="es-ES" sz="1600" dirty="0"/>
              <a:t> </a:t>
            </a:r>
            <a:r>
              <a:rPr lang="es-ES" sz="1600" dirty="0" err="1"/>
              <a:t>Peoples</a:t>
            </a:r>
            <a:r>
              <a:rPr lang="es-ES" sz="1600" dirty="0"/>
              <a:t> </a:t>
            </a:r>
            <a:r>
              <a:rPr lang="es-ES" sz="1600" dirty="0" err="1"/>
              <a:t>through</a:t>
            </a:r>
            <a:r>
              <a:rPr lang="es-ES" sz="1600" dirty="0"/>
              <a:t> </a:t>
            </a:r>
            <a:r>
              <a:rPr lang="es-ES" sz="1600" dirty="0" err="1"/>
              <a:t>appropriate</a:t>
            </a:r>
            <a:r>
              <a:rPr lang="es-ES" sz="1600" dirty="0"/>
              <a:t> </a:t>
            </a:r>
            <a:r>
              <a:rPr lang="es-ES" sz="1600" dirty="0" err="1"/>
              <a:t>procedures</a:t>
            </a:r>
            <a:r>
              <a:rPr lang="es-ES" sz="1600" dirty="0"/>
              <a:t> and in </a:t>
            </a:r>
            <a:r>
              <a:rPr lang="es-ES" sz="1600" dirty="0" err="1"/>
              <a:t>good</a:t>
            </a:r>
            <a:r>
              <a:rPr lang="es-ES" sz="1600" dirty="0"/>
              <a:t> </a:t>
            </a:r>
            <a:r>
              <a:rPr lang="es-ES" sz="1600" dirty="0" err="1"/>
              <a:t>faith</a:t>
            </a:r>
            <a:r>
              <a:rPr lang="es-ES" sz="1600" dirty="0"/>
              <a:t>, in </a:t>
            </a:r>
            <a:r>
              <a:rPr lang="es-ES" sz="1600" dirty="0" err="1"/>
              <a:t>order</a:t>
            </a:r>
            <a:r>
              <a:rPr lang="es-ES" sz="1600" dirty="0"/>
              <a:t> </a:t>
            </a:r>
            <a:r>
              <a:rPr lang="es-ES" sz="1600" dirty="0" err="1"/>
              <a:t>to</a:t>
            </a:r>
            <a:r>
              <a:rPr lang="es-ES" sz="1600" dirty="0"/>
              <a:t> </a:t>
            </a:r>
            <a:r>
              <a:rPr lang="es-ES" sz="1600" dirty="0" err="1"/>
              <a:t>obtain</a:t>
            </a:r>
            <a:r>
              <a:rPr lang="es-ES" sz="1600" dirty="0"/>
              <a:t> </a:t>
            </a:r>
            <a:r>
              <a:rPr lang="es-ES" sz="1600" dirty="0" err="1"/>
              <a:t>their</a:t>
            </a:r>
            <a:r>
              <a:rPr lang="es-ES" sz="1600" dirty="0"/>
              <a:t> free, prior and </a:t>
            </a:r>
            <a:r>
              <a:rPr lang="es-ES" sz="1600" dirty="0" err="1"/>
              <a:t>informed</a:t>
            </a:r>
            <a:r>
              <a:rPr lang="es-ES" sz="1600" dirty="0"/>
              <a:t> </a:t>
            </a:r>
            <a:r>
              <a:rPr lang="es-ES" sz="1600" dirty="0" err="1"/>
              <a:t>consent</a:t>
            </a:r>
            <a:r>
              <a:rPr lang="es-ES" sz="1600" dirty="0"/>
              <a:t> </a:t>
            </a:r>
            <a:r>
              <a:rPr lang="es-ES" sz="1600" dirty="0" err="1"/>
              <a:t>before</a:t>
            </a:r>
            <a:r>
              <a:rPr lang="es-ES" sz="1600" dirty="0"/>
              <a:t> </a:t>
            </a:r>
            <a:r>
              <a:rPr lang="es-ES" sz="1600" dirty="0" err="1"/>
              <a:t>adopting</a:t>
            </a:r>
            <a:r>
              <a:rPr lang="es-ES" sz="1600" dirty="0"/>
              <a:t> legislative </a:t>
            </a:r>
            <a:r>
              <a:rPr lang="es-ES" sz="1600" dirty="0" err="1"/>
              <a:t>or</a:t>
            </a:r>
            <a:r>
              <a:rPr lang="es-ES" sz="1600" dirty="0"/>
              <a:t> administrative </a:t>
            </a:r>
            <a:r>
              <a:rPr lang="es-ES" sz="1600" dirty="0" err="1"/>
              <a:t>measures</a:t>
            </a:r>
            <a:r>
              <a:rPr lang="es-ES" sz="1600" dirty="0"/>
              <a:t> </a:t>
            </a:r>
            <a:r>
              <a:rPr lang="es-ES" sz="1600" dirty="0" err="1"/>
              <a:t>that</a:t>
            </a:r>
            <a:r>
              <a:rPr lang="es-ES" sz="1600" dirty="0"/>
              <a:t> </a:t>
            </a:r>
            <a:r>
              <a:rPr lang="es-ES" sz="1600" dirty="0" err="1"/>
              <a:t>may</a:t>
            </a:r>
            <a:r>
              <a:rPr lang="es-ES" sz="1600" dirty="0"/>
              <a:t> </a:t>
            </a:r>
            <a:r>
              <a:rPr lang="es-ES" sz="1600" dirty="0" err="1"/>
              <a:t>affect</a:t>
            </a:r>
            <a:r>
              <a:rPr lang="es-ES" sz="1600" dirty="0"/>
              <a:t> </a:t>
            </a:r>
            <a:r>
              <a:rPr lang="es-ES" sz="1600" dirty="0" err="1"/>
              <a:t>them</a:t>
            </a:r>
            <a:r>
              <a:rPr lang="es-ES" sz="1600" dirty="0"/>
              <a:t>."</a:t>
            </a:r>
            <a:endParaRPr sz="1600" dirty="0"/>
          </a:p>
          <a:p>
            <a:pPr marL="0" indent="0">
              <a:lnSpc>
                <a:spcPct val="90000"/>
              </a:lnSpc>
              <a:spcBef>
                <a:spcPts val="400"/>
              </a:spcBef>
            </a:pPr>
            <a:endParaRPr sz="1600" dirty="0"/>
          </a:p>
          <a:p>
            <a:pPr marL="0" indent="0">
              <a:lnSpc>
                <a:spcPct val="90000"/>
              </a:lnSpc>
              <a:spcBef>
                <a:spcPts val="400"/>
              </a:spcBef>
            </a:pPr>
            <a:endParaRPr sz="1600" dirty="0"/>
          </a:p>
          <a:p>
            <a:pPr marL="0" indent="0">
              <a:lnSpc>
                <a:spcPct val="90000"/>
              </a:lnSpc>
              <a:spcBef>
                <a:spcPts val="400"/>
              </a:spcBef>
            </a:pPr>
            <a:endParaRPr sz="1600" dirty="0"/>
          </a:p>
        </p:txBody>
      </p:sp>
      <p:pic>
        <p:nvPicPr>
          <p:cNvPr id="119" name="Google Shape;119;p8" descr="Del derecho a la consulta previa a la libre determinación: reflexiones  desde la experiencia de DPLF – Justicia en las Américas"/>
          <p:cNvPicPr preferRelativeResize="0"/>
          <p:nvPr/>
        </p:nvPicPr>
        <p:blipFill rotWithShape="1">
          <a:blip r:embed="rId3">
            <a:alphaModFix/>
          </a:blip>
          <a:srcRect l="12517" r="23461"/>
          <a:stretch/>
        </p:blipFill>
        <p:spPr>
          <a:xfrm>
            <a:off x="7354816" y="753899"/>
            <a:ext cx="4078181" cy="44351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p:nvPr/>
        </p:nvSpPr>
        <p:spPr>
          <a:xfrm>
            <a:off x="0" y="0"/>
            <a:ext cx="12188949" cy="6858000"/>
          </a:xfrm>
          <a:prstGeom prst="rect">
            <a:avLst/>
          </a:prstGeom>
          <a:solidFill>
            <a:schemeClr val="lt1"/>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125" name="Google Shape;125;p9"/>
          <p:cNvSpPr/>
          <p:nvPr/>
        </p:nvSpPr>
        <p:spPr>
          <a:xfrm>
            <a:off x="0" y="0"/>
            <a:ext cx="12188949" cy="6858000"/>
          </a:xfrm>
          <a:prstGeom prst="rect">
            <a:avLst/>
          </a:prstGeom>
          <a:solidFill>
            <a:schemeClr val="lt2"/>
          </a:solidFill>
          <a:ln>
            <a:noFill/>
          </a:ln>
        </p:spPr>
        <p:txBody>
          <a:bodyPr spcFirstLastPara="1" wrap="square" lIns="60950" tIns="30467" rIns="60950" bIns="30467" anchor="ctr" anchorCtr="0">
            <a:noAutofit/>
          </a:bodyPr>
          <a:lstStyle/>
          <a:p>
            <a:pPr algn="ctr"/>
            <a:endParaRPr sz="1200">
              <a:solidFill>
                <a:schemeClr val="lt1"/>
              </a:solidFill>
            </a:endParaRPr>
          </a:p>
        </p:txBody>
      </p:sp>
      <p:grpSp>
        <p:nvGrpSpPr>
          <p:cNvPr id="126" name="Google Shape;126;p9"/>
          <p:cNvGrpSpPr/>
          <p:nvPr/>
        </p:nvGrpSpPr>
        <p:grpSpPr>
          <a:xfrm>
            <a:off x="0" y="0"/>
            <a:ext cx="6064235" cy="6858000"/>
            <a:chOff x="651279" y="598259"/>
            <a:chExt cx="10889442" cy="5680742"/>
          </a:xfrm>
        </p:grpSpPr>
        <p:sp>
          <p:nvSpPr>
            <p:cNvPr id="127" name="Google Shape;127;p9"/>
            <p:cNvSpPr/>
            <p:nvPr/>
          </p:nvSpPr>
          <p:spPr>
            <a:xfrm>
              <a:off x="651279" y="598259"/>
              <a:ext cx="10889442" cy="5680742"/>
            </a:xfrm>
            <a:prstGeom prst="rect">
              <a:avLst/>
            </a:prstGeom>
            <a:solidFill>
              <a:schemeClr val="accent5"/>
            </a:solidFill>
            <a:ln>
              <a:noFill/>
            </a:ln>
          </p:spPr>
          <p:txBody>
            <a:bodyPr spcFirstLastPara="1" wrap="square" lIns="60950" tIns="30467" rIns="60950" bIns="30467" anchor="ctr" anchorCtr="0">
              <a:noAutofit/>
            </a:bodyPr>
            <a:lstStyle/>
            <a:p>
              <a:pPr algn="ctr"/>
              <a:endParaRPr sz="1200">
                <a:solidFill>
                  <a:schemeClr val="lt1"/>
                </a:solidFill>
              </a:endParaRPr>
            </a:p>
          </p:txBody>
        </p:sp>
        <p:sp>
          <p:nvSpPr>
            <p:cNvPr id="128" name="Google Shape;128;p9"/>
            <p:cNvSpPr/>
            <p:nvPr/>
          </p:nvSpPr>
          <p:spPr>
            <a:xfrm>
              <a:off x="651279" y="598259"/>
              <a:ext cx="10889442" cy="5680742"/>
            </a:xfrm>
            <a:prstGeom prst="rect">
              <a:avLst/>
            </a:prstGeom>
            <a:solidFill>
              <a:schemeClr val="accent6">
                <a:alpha val="29803"/>
              </a:schemeClr>
            </a:solidFill>
            <a:ln>
              <a:noFill/>
            </a:ln>
          </p:spPr>
          <p:txBody>
            <a:bodyPr spcFirstLastPara="1" wrap="square" lIns="60950" tIns="30467" rIns="60950" bIns="30467" anchor="ctr" anchorCtr="0">
              <a:noAutofit/>
            </a:bodyPr>
            <a:lstStyle/>
            <a:p>
              <a:pPr algn="ctr"/>
              <a:endParaRPr sz="1200">
                <a:solidFill>
                  <a:schemeClr val="lt1"/>
                </a:solidFill>
              </a:endParaRPr>
            </a:p>
          </p:txBody>
        </p:sp>
      </p:grpSp>
      <p:grpSp>
        <p:nvGrpSpPr>
          <p:cNvPr id="129" name="Google Shape;129;p9"/>
          <p:cNvGrpSpPr/>
          <p:nvPr/>
        </p:nvGrpSpPr>
        <p:grpSpPr>
          <a:xfrm>
            <a:off x="1524" y="0"/>
            <a:ext cx="12188954" cy="6858002"/>
            <a:chOff x="0" y="0"/>
            <a:chExt cx="12188952" cy="6858000"/>
          </a:xfrm>
        </p:grpSpPr>
        <p:sp>
          <p:nvSpPr>
            <p:cNvPr id="130" name="Google Shape;130;p9"/>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sp>
          <p:nvSpPr>
            <p:cNvPr id="131" name="Google Shape;131;p9"/>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sp>
          <p:nvSpPr>
            <p:cNvPr id="132" name="Google Shape;132;p9"/>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sp>
          <p:nvSpPr>
            <p:cNvPr id="133" name="Google Shape;133;p9"/>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sp>
          <p:nvSpPr>
            <p:cNvPr id="134" name="Google Shape;134;p9"/>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sp>
          <p:nvSpPr>
            <p:cNvPr id="135" name="Google Shape;135;p9"/>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sp>
          <p:nvSpPr>
            <p:cNvPr id="136" name="Google Shape;136;p9"/>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60950" tIns="30467" rIns="60950" bIns="30467" anchor="ctr" anchorCtr="0">
              <a:noAutofit/>
            </a:bodyPr>
            <a:lstStyle/>
            <a:p>
              <a:pPr algn="ctr"/>
              <a:endParaRPr sz="1200">
                <a:solidFill>
                  <a:schemeClr val="lt1"/>
                </a:solidFill>
                <a:latin typeface="Calibri"/>
                <a:ea typeface="Calibri"/>
                <a:cs typeface="Calibri"/>
                <a:sym typeface="Calibri"/>
              </a:endParaRPr>
            </a:p>
          </p:txBody>
        </p:sp>
      </p:grpSp>
      <p:sp>
        <p:nvSpPr>
          <p:cNvPr id="137" name="Google Shape;137;p9"/>
          <p:cNvSpPr txBox="1">
            <a:spLocks noGrp="1"/>
          </p:cNvSpPr>
          <p:nvPr>
            <p:ph type="title" idx="4294967295"/>
          </p:nvPr>
        </p:nvSpPr>
        <p:spPr>
          <a:xfrm>
            <a:off x="474654" y="852484"/>
            <a:ext cx="5114925" cy="5348287"/>
          </a:xfrm>
          <a:prstGeom prst="rect">
            <a:avLst/>
          </a:prstGeom>
          <a:noFill/>
          <a:ln>
            <a:noFill/>
          </a:ln>
        </p:spPr>
        <p:txBody>
          <a:bodyPr spcFirstLastPara="1" vert="horz" wrap="square" lIns="60950" tIns="30467" rIns="60950" bIns="30467" rtlCol="0" anchor="ctr" anchorCtr="0">
            <a:normAutofit/>
          </a:bodyPr>
          <a:lstStyle/>
          <a:p>
            <a:pPr>
              <a:lnSpc>
                <a:spcPct val="90000"/>
              </a:lnSpc>
            </a:pP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CONSULTATION </a:t>
            </a:r>
            <a:b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br>
            <a:b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b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Definition</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Process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by</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which</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States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must</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obtain</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the</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free, prior and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informed</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consent</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of</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Indigenous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Peoples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before</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taking</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decisions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or</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measures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that</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may</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affect</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them</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especially</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in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relation</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to</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their</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rights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territories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and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resources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t>
            </a:r>
            <a:b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br>
            <a:b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b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Legal Basis: ILO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Convention</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169: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Article</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6UN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Declaration</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on</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the</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Rights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of</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Indigenous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Peoples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Article</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19Objective: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To</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ensure</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that</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indigenous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Peoples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are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informed</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and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that</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their</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views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and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concerns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are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considered</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before</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measures</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affecting</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them</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are </a:t>
            </a:r>
            <a:r>
              <a:rPr lang="es-ES" sz="16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implemented</a:t>
            </a:r>
            <a: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t>
            </a:r>
            <a:br>
              <a:rPr lang="es-ES" sz="16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br>
            <a:endParaRPr sz="16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38" name="Google Shape;138;p9"/>
          <p:cNvSpPr txBox="1"/>
          <p:nvPr/>
        </p:nvSpPr>
        <p:spPr>
          <a:xfrm>
            <a:off x="6497052" y="841247"/>
            <a:ext cx="4451893" cy="5415174"/>
          </a:xfrm>
          <a:prstGeom prst="rect">
            <a:avLst/>
          </a:prstGeom>
          <a:noFill/>
          <a:ln>
            <a:noFill/>
          </a:ln>
        </p:spPr>
        <p:txBody>
          <a:bodyPr spcFirstLastPara="1" wrap="square" lIns="60950" tIns="30467" rIns="60950" bIns="30467" anchor="ctr" anchorCtr="0">
            <a:normAutofit/>
          </a:bodyPr>
          <a:lstStyle/>
          <a:p>
            <a:pPr>
              <a:lnSpc>
                <a:spcPct val="90000"/>
              </a:lnSpc>
              <a:buClr>
                <a:schemeClr val="dk2"/>
              </a:buClr>
              <a:buSzPts val="3200"/>
              <a:buFont typeface="Arial"/>
              <a:buChar char="•"/>
            </a:pP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PARTICIPATION</a:t>
            </a:r>
            <a:endParaRPr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endParaRPr>
          </a:p>
          <a:p>
            <a:pPr>
              <a:lnSpc>
                <a:spcPct val="90000"/>
              </a:lnSpc>
              <a:spcBef>
                <a:spcPts val="400"/>
              </a:spcBef>
            </a:pPr>
            <a:endParaRPr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endParaRPr>
          </a:p>
          <a:p>
            <a:pPr>
              <a:lnSpc>
                <a:spcPct val="90000"/>
              </a:lnSpc>
              <a:spcBef>
                <a:spcPts val="400"/>
              </a:spcBef>
            </a:pP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Definition</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The</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right</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of</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Indigenous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Peoples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to</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be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actively</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involved</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in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decision-making</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and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policy</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development</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that</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affects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them</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appropriate</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levels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a:t>
            </a:r>
            <a:endParaRPr sz="16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400"/>
              </a:spcBef>
              <a:buClr>
                <a:schemeClr val="dk2"/>
              </a:buClr>
              <a:buSzPts val="2700"/>
              <a:buFont typeface="Arial"/>
              <a:buChar char="•"/>
            </a:pP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Legal basis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a:t>
            </a:r>
            <a:endParaRPr sz="1600" dirty="0">
              <a:latin typeface="Tahoma" panose="020B0604030504040204" pitchFamily="34" charset="0"/>
              <a:ea typeface="Tahoma" panose="020B0604030504040204" pitchFamily="34" charset="0"/>
              <a:cs typeface="Tahoma" panose="020B0604030504040204" pitchFamily="34" charset="0"/>
            </a:endParaRPr>
          </a:p>
          <a:p>
            <a:pPr marL="495325" lvl="1" indent="-152408">
              <a:lnSpc>
                <a:spcPct val="90000"/>
              </a:lnSpc>
              <a:spcBef>
                <a:spcPts val="400"/>
              </a:spcBef>
              <a:buClr>
                <a:schemeClr val="dk2"/>
              </a:buClr>
              <a:buSzPts val="2700"/>
              <a:buFont typeface="Arial"/>
              <a:buChar char="•"/>
            </a:pP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United</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Nations</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Declaration</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on</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the</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Rights</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of</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Indigenous</a:t>
            </a: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Peoples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Articles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18 and 27</a:t>
            </a:r>
            <a:endParaRPr sz="16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400"/>
              </a:spcBef>
              <a:buClr>
                <a:schemeClr val="dk2"/>
              </a:buClr>
              <a:buSzPts val="2700"/>
              <a:buFont typeface="Arial"/>
              <a:buChar char="•"/>
            </a:pPr>
            <a:r>
              <a:rPr lang="es-ES" sz="1600" b="1"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Objective</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To</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ensure</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that</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Indigenous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Peoples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can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influence</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the</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formulation</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of</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policies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and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decisions</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that</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impact</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their</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political</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economic</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social and cultural </a:t>
            </a:r>
            <a:r>
              <a:rPr lang="es-ES" sz="1600" dirty="0" err="1">
                <a:solidFill>
                  <a:schemeClr val="dk2"/>
                </a:solidFill>
                <a:latin typeface="Tahoma" panose="020B0604030504040204" pitchFamily="34" charset="0"/>
                <a:ea typeface="Tahoma" panose="020B0604030504040204" pitchFamily="34" charset="0"/>
                <a:cs typeface="Tahoma" panose="020B0604030504040204" pitchFamily="34" charset="0"/>
                <a:sym typeface="Calibri"/>
              </a:rPr>
              <a:t>life</a:t>
            </a:r>
            <a:r>
              <a:rPr lang="es-ES"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a:t>
            </a:r>
            <a:endParaRPr sz="1600" dirty="0">
              <a:latin typeface="Tahoma" panose="020B0604030504040204" pitchFamily="34" charset="0"/>
              <a:ea typeface="Tahoma" panose="020B0604030504040204" pitchFamily="34" charset="0"/>
              <a:cs typeface="Tahoma" panose="020B0604030504040204" pitchFamily="34" charset="0"/>
            </a:endParaRPr>
          </a:p>
          <a:p>
            <a:pPr marL="304815">
              <a:lnSpc>
                <a:spcPct val="90000"/>
              </a:lnSpc>
              <a:spcBef>
                <a:spcPts val="400"/>
              </a:spcBef>
            </a:pPr>
            <a:r>
              <a:rPr lang="es-ES" sz="1600" b="1"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rPr>
              <a:t> </a:t>
            </a:r>
            <a:endParaRPr sz="1600" dirty="0">
              <a:solidFill>
                <a:schemeClr val="dk2"/>
              </a:solidFill>
              <a:latin typeface="Tahoma" panose="020B0604030504040204" pitchFamily="34" charset="0"/>
              <a:ea typeface="Tahoma" panose="020B0604030504040204" pitchFamily="34" charset="0"/>
              <a:cs typeface="Tahoma" panose="020B0604030504040204" pitchFamily="34" charset="0"/>
              <a:sym typeface="Calibri"/>
            </a:endParaRPr>
          </a:p>
        </p:txBody>
      </p:sp>
    </p:spTree>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5FE3D2-AB53-4F3D-8791-B4AA764B47F1}">
  <ds:schemaRefs>
    <ds:schemaRef ds:uri="http://schemas.microsoft.com/sharepoint/v3/contenttype/forms"/>
  </ds:schemaRefs>
</ds:datastoreItem>
</file>

<file path=customXml/itemProps2.xml><?xml version="1.0" encoding="utf-8"?>
<ds:datastoreItem xmlns:ds="http://schemas.openxmlformats.org/officeDocument/2006/customXml" ds:itemID="{0FDEC8C5-155D-4CD7-98CB-88A657420A1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657736A-C21D-40FD-9C3B-2A541E56B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ChronicleVTI</Template>
  <TotalTime>147</TotalTime>
  <Words>2378</Words>
  <Application>Microsoft Office PowerPoint</Application>
  <PresentationFormat>Panorámica</PresentationFormat>
  <Paragraphs>132</Paragraphs>
  <Slides>21</Slides>
  <Notes>21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Arial</vt:lpstr>
      <vt:lpstr>Arial Black</vt:lpstr>
      <vt:lpstr>Calibri</vt:lpstr>
      <vt:lpstr>Calisto MT</vt:lpstr>
      <vt:lpstr>Montserrat</vt:lpstr>
      <vt:lpstr>Montserrat Light</vt:lpstr>
      <vt:lpstr>Tahoma</vt:lpstr>
      <vt:lpstr>Times New Roman</vt:lpstr>
      <vt:lpstr>Univers Condensed</vt:lpstr>
      <vt:lpstr>ChronicleVTI</vt:lpstr>
      <vt:lpstr>HUMAN RIGHTS AND INDIGENOUS PEOPLES' RIGHTS  </vt:lpstr>
      <vt:lpstr>HUMAN RIGHTS </vt:lpstr>
      <vt:lpstr>1.3 SCOPE OF APPLICATION OF HUMAN RIGHTS</vt:lpstr>
      <vt:lpstr>HOW ARE THE RIGHTS OF INDIGENOUS PEOPLES BORN?</vt:lpstr>
      <vt:lpstr>2. RIGHTS OF PEOPLES AND NATIONALITIES </vt:lpstr>
      <vt:lpstr>2.2 ORGANIZATION:</vt:lpstr>
      <vt:lpstr>Presentación de PowerPoint</vt:lpstr>
      <vt:lpstr>Presentación de PowerPoint</vt:lpstr>
      <vt:lpstr>CONSULTATION   Definition: Process by which States must obtain the free, prior and informed consent of Indigenous Peoples before taking decisions or measures that may affect them, especially in relation to their rights, territories and resources.  Legal Basis: ILO Convention 169: Article 6UN Declaration on the Rights of Indigenous Peoples: Article 19Objective: To ensure that indigenous Peoples are informed and that their views and concerns are considered before measures affecting them are implemented. </vt:lpstr>
      <vt:lpstr>3. INTERNATIONAL INSTRUMENTS </vt:lpstr>
      <vt:lpstr>Presentación de PowerPoint</vt:lpstr>
      <vt:lpstr>3.3 Inter-American Human Rights System </vt:lpstr>
      <vt:lpstr>Collective rights of indigenous peoples</vt:lpstr>
      <vt:lpstr>Collective rights of indigenous peoples</vt:lpstr>
      <vt:lpstr>What is it?</vt:lpstr>
      <vt:lpstr>CONVENTION 169 OF THE INTERNATIONAL LABOR ORGANIZATION</vt:lpstr>
      <vt:lpstr>United Nations Declaration on the Rights of Indigenous Peoples.</vt:lpstr>
      <vt:lpstr>What does it do?</vt:lpstr>
      <vt:lpstr>American Declaration on the Rights of Indigenous Peoples (ADRIPD)</vt:lpstr>
      <vt:lpstr>THANK YOU</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creator>Daniel Navas</dc:creator>
  <cp:lastModifiedBy>Raúl Daniel Navas Ruales</cp:lastModifiedBy>
  <cp:revision>18</cp:revision>
  <dcterms:created xsi:type="dcterms:W3CDTF">2024-01-08T19:59:49Z</dcterms:created>
  <dcterms:modified xsi:type="dcterms:W3CDTF">2024-09-03T20:02:22Z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